
<file path=[Content_Types].xml><?xml version="1.0" encoding="utf-8"?>
<Types xmlns="http://schemas.openxmlformats.org/package/2006/content-types">
  <Default Extension="jpeg" ContentType="image/jpeg"/>
  <Default Extension="vml" ContentType="application/vnd.openxmlformats-officedocument.vmlDrawing"/>
  <Default Extension="bin" ContentType="application/vnd.openxmlformats-officedocument.oleObject"/>
  <Default Extension="png" ContentType="image/png"/>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3"/>
  </p:notesMasterIdLst>
  <p:handoutMasterIdLst>
    <p:handoutMasterId r:id="rId29"/>
  </p:handoutMasterIdLst>
  <p:sldIdLst>
    <p:sldId id="259" r:id="rId3"/>
    <p:sldId id="260" r:id="rId4"/>
    <p:sldId id="261" r:id="rId5"/>
    <p:sldId id="262" r:id="rId6"/>
    <p:sldId id="263" r:id="rId7"/>
    <p:sldId id="309" r:id="rId8"/>
    <p:sldId id="310" r:id="rId9"/>
    <p:sldId id="278" r:id="rId10"/>
    <p:sldId id="264" r:id="rId11"/>
    <p:sldId id="265" r:id="rId12"/>
    <p:sldId id="266" r:id="rId13"/>
    <p:sldId id="267" r:id="rId14"/>
    <p:sldId id="271" r:id="rId15"/>
    <p:sldId id="294" r:id="rId16"/>
    <p:sldId id="329" r:id="rId17"/>
    <p:sldId id="269" r:id="rId18"/>
    <p:sldId id="330" r:id="rId19"/>
    <p:sldId id="270" r:id="rId20"/>
    <p:sldId id="272" r:id="rId21"/>
    <p:sldId id="338" r:id="rId22"/>
    <p:sldId id="273" r:id="rId24"/>
    <p:sldId id="274" r:id="rId25"/>
    <p:sldId id="339" r:id="rId26"/>
    <p:sldId id="296" r:id="rId27"/>
    <p:sldId id="280" r:id="rId28"/>
  </p:sldIdLst>
  <p:sldSz cx="9144000" cy="6858000" type="screen4x3"/>
  <p:notesSz cx="6858000" cy="9946005"/>
  <p:custDataLst>
    <p:tags r:id="rId33"/>
  </p:custDataLst>
  <p:defaultTextStyle>
    <a:defPPr>
      <a:defRPr lang="zh-CN"/>
    </a:defPPr>
    <a:lvl1pPr marL="0" lvl="0" indent="0" algn="l" defTabSz="914400" rtl="0" eaLnBrk="1" fontAlgn="base" latinLnBrk="0" hangingPunct="1">
      <a:lnSpc>
        <a:spcPct val="100000"/>
      </a:lnSpc>
      <a:spcBef>
        <a:spcPct val="50000"/>
      </a:spcBef>
      <a:spcAft>
        <a:spcPct val="0"/>
      </a:spcAft>
      <a:buNone/>
      <a:defRPr sz="2400" b="1" i="0" u="none" kern="1200" baseline="0">
        <a:solidFill>
          <a:srgbClr val="996633"/>
        </a:solidFill>
        <a:latin typeface="楷体_GB2312" panose="02010609030101010101" pitchFamily="49" charset="-122"/>
        <a:ea typeface="楷体_GB2312" panose="02010609030101010101" pitchFamily="49" charset="-122"/>
        <a:cs typeface="+mn-cs"/>
      </a:defRPr>
    </a:lvl1pPr>
    <a:lvl2pPr marL="457200" lvl="1" indent="0" algn="l" defTabSz="914400" rtl="0" eaLnBrk="1" fontAlgn="base" latinLnBrk="0" hangingPunct="1">
      <a:lnSpc>
        <a:spcPct val="100000"/>
      </a:lnSpc>
      <a:spcBef>
        <a:spcPct val="50000"/>
      </a:spcBef>
      <a:spcAft>
        <a:spcPct val="0"/>
      </a:spcAft>
      <a:buNone/>
      <a:defRPr sz="2400" b="1" i="0" u="none" kern="1200" baseline="0">
        <a:solidFill>
          <a:srgbClr val="996633"/>
        </a:solidFill>
        <a:latin typeface="楷体_GB2312" panose="02010609030101010101" pitchFamily="49" charset="-122"/>
        <a:ea typeface="楷体_GB2312" panose="02010609030101010101" pitchFamily="49" charset="-122"/>
        <a:cs typeface="+mn-cs"/>
      </a:defRPr>
    </a:lvl2pPr>
    <a:lvl3pPr marL="914400" lvl="2" indent="0" algn="l" defTabSz="914400" rtl="0" eaLnBrk="1" fontAlgn="base" latinLnBrk="0" hangingPunct="1">
      <a:lnSpc>
        <a:spcPct val="100000"/>
      </a:lnSpc>
      <a:spcBef>
        <a:spcPct val="50000"/>
      </a:spcBef>
      <a:spcAft>
        <a:spcPct val="0"/>
      </a:spcAft>
      <a:buNone/>
      <a:defRPr sz="2400" b="1" i="0" u="none" kern="1200" baseline="0">
        <a:solidFill>
          <a:srgbClr val="996633"/>
        </a:solidFill>
        <a:latin typeface="楷体_GB2312" panose="02010609030101010101" pitchFamily="49" charset="-122"/>
        <a:ea typeface="楷体_GB2312" panose="02010609030101010101" pitchFamily="49" charset="-122"/>
        <a:cs typeface="+mn-cs"/>
      </a:defRPr>
    </a:lvl3pPr>
    <a:lvl4pPr marL="1371600" lvl="3" indent="0" algn="l" defTabSz="914400" rtl="0" eaLnBrk="1" fontAlgn="base" latinLnBrk="0" hangingPunct="1">
      <a:lnSpc>
        <a:spcPct val="100000"/>
      </a:lnSpc>
      <a:spcBef>
        <a:spcPct val="50000"/>
      </a:spcBef>
      <a:spcAft>
        <a:spcPct val="0"/>
      </a:spcAft>
      <a:buNone/>
      <a:defRPr sz="2400" b="1" i="0" u="none" kern="1200" baseline="0">
        <a:solidFill>
          <a:srgbClr val="996633"/>
        </a:solidFill>
        <a:latin typeface="楷体_GB2312" panose="02010609030101010101" pitchFamily="49" charset="-122"/>
        <a:ea typeface="楷体_GB2312" panose="02010609030101010101" pitchFamily="49" charset="-122"/>
        <a:cs typeface="+mn-cs"/>
      </a:defRPr>
    </a:lvl4pPr>
    <a:lvl5pPr marL="1828800" lvl="4" indent="0" algn="l" defTabSz="914400" rtl="0" eaLnBrk="1" fontAlgn="base" latinLnBrk="0" hangingPunct="1">
      <a:lnSpc>
        <a:spcPct val="100000"/>
      </a:lnSpc>
      <a:spcBef>
        <a:spcPct val="50000"/>
      </a:spcBef>
      <a:spcAft>
        <a:spcPct val="0"/>
      </a:spcAft>
      <a:buNone/>
      <a:defRPr sz="2400" b="1" i="0" u="none" kern="1200" baseline="0">
        <a:solidFill>
          <a:srgbClr val="996633"/>
        </a:solidFill>
        <a:latin typeface="楷体_GB2312" panose="02010609030101010101" pitchFamily="49" charset="-122"/>
        <a:ea typeface="楷体_GB2312" panose="02010609030101010101" pitchFamily="49" charset="-122"/>
        <a:cs typeface="+mn-cs"/>
      </a:defRPr>
    </a:lvl5pPr>
    <a:lvl6pPr marL="2286000" lvl="5" indent="0" algn="l" defTabSz="914400" rtl="0" eaLnBrk="1" fontAlgn="base" latinLnBrk="0" hangingPunct="1">
      <a:lnSpc>
        <a:spcPct val="100000"/>
      </a:lnSpc>
      <a:spcBef>
        <a:spcPct val="50000"/>
      </a:spcBef>
      <a:spcAft>
        <a:spcPct val="0"/>
      </a:spcAft>
      <a:buNone/>
      <a:defRPr sz="2400" b="1" i="0" u="none" kern="1200" baseline="0">
        <a:solidFill>
          <a:srgbClr val="996633"/>
        </a:solidFill>
        <a:latin typeface="楷体_GB2312" panose="02010609030101010101" pitchFamily="49" charset="-122"/>
        <a:ea typeface="楷体_GB2312" panose="02010609030101010101" pitchFamily="49" charset="-122"/>
        <a:cs typeface="+mn-cs"/>
      </a:defRPr>
    </a:lvl6pPr>
    <a:lvl7pPr marL="2743200" lvl="6" indent="0" algn="l" defTabSz="914400" rtl="0" eaLnBrk="1" fontAlgn="base" latinLnBrk="0" hangingPunct="1">
      <a:lnSpc>
        <a:spcPct val="100000"/>
      </a:lnSpc>
      <a:spcBef>
        <a:spcPct val="50000"/>
      </a:spcBef>
      <a:spcAft>
        <a:spcPct val="0"/>
      </a:spcAft>
      <a:buNone/>
      <a:defRPr sz="2400" b="1" i="0" u="none" kern="1200" baseline="0">
        <a:solidFill>
          <a:srgbClr val="996633"/>
        </a:solidFill>
        <a:latin typeface="楷体_GB2312" panose="02010609030101010101" pitchFamily="49" charset="-122"/>
        <a:ea typeface="楷体_GB2312" panose="02010609030101010101" pitchFamily="49" charset="-122"/>
        <a:cs typeface="+mn-cs"/>
      </a:defRPr>
    </a:lvl7pPr>
    <a:lvl8pPr marL="3200400" lvl="7" indent="0" algn="l" defTabSz="914400" rtl="0" eaLnBrk="1" fontAlgn="base" latinLnBrk="0" hangingPunct="1">
      <a:lnSpc>
        <a:spcPct val="100000"/>
      </a:lnSpc>
      <a:spcBef>
        <a:spcPct val="50000"/>
      </a:spcBef>
      <a:spcAft>
        <a:spcPct val="0"/>
      </a:spcAft>
      <a:buNone/>
      <a:defRPr sz="2400" b="1" i="0" u="none" kern="1200" baseline="0">
        <a:solidFill>
          <a:srgbClr val="996633"/>
        </a:solidFill>
        <a:latin typeface="楷体_GB2312" panose="02010609030101010101" pitchFamily="49" charset="-122"/>
        <a:ea typeface="楷体_GB2312" panose="02010609030101010101" pitchFamily="49" charset="-122"/>
        <a:cs typeface="+mn-cs"/>
      </a:defRPr>
    </a:lvl8pPr>
    <a:lvl9pPr marL="3657600" lvl="8" indent="0" algn="l" defTabSz="914400" rtl="0" eaLnBrk="1" fontAlgn="base" latinLnBrk="0" hangingPunct="1">
      <a:lnSpc>
        <a:spcPct val="100000"/>
      </a:lnSpc>
      <a:spcBef>
        <a:spcPct val="50000"/>
      </a:spcBef>
      <a:spcAft>
        <a:spcPct val="0"/>
      </a:spcAft>
      <a:buNone/>
      <a:defRPr sz="2400" b="1" i="0" u="none" kern="1200" baseline="0">
        <a:solidFill>
          <a:srgbClr val="996633"/>
        </a:solidFill>
        <a:latin typeface="楷体_GB2312" panose="02010609030101010101" pitchFamily="49" charset="-122"/>
        <a:ea typeface="楷体_GB2312" panose="02010609030101010101" pitchFamily="49"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6600"/>
    <a:srgbClr val="FF0066"/>
    <a:srgbClr val="33CC33"/>
    <a:srgbClr val="D8D8D8"/>
    <a:srgbClr val="FF9933"/>
    <a:srgbClr val="FF3300"/>
    <a:srgbClr val="0033CC"/>
    <a:srgbClr val="9966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horzBarState="maximized">
    <p:restoredLeft sz="17352"/>
    <p:restoredTop sz="94636"/>
  </p:normalViewPr>
  <p:slideViewPr>
    <p:cSldViewPr showGuides="1">
      <p:cViewPr varScale="1">
        <p:scale>
          <a:sx n="69" d="100"/>
          <a:sy n="69" d="100"/>
        </p:scale>
        <p:origin x="-1302" y="-108"/>
      </p:cViewPr>
      <p:guideLst>
        <p:guide orient="horz" pos="2204"/>
        <p:guide pos="2901"/>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3" Type="http://schemas.openxmlformats.org/officeDocument/2006/relationships/tags" Target="tags/tag1.xml"/><Relationship Id="rId32" Type="http://schemas.openxmlformats.org/officeDocument/2006/relationships/tableStyles" Target="tableStyles.xml"/><Relationship Id="rId31" Type="http://schemas.openxmlformats.org/officeDocument/2006/relationships/viewProps" Target="viewProps.xml"/><Relationship Id="rId30" Type="http://schemas.openxmlformats.org/officeDocument/2006/relationships/presProps" Target="presProps.xml"/><Relationship Id="rId3" Type="http://schemas.openxmlformats.org/officeDocument/2006/relationships/slide" Target="slides/slide1.xml"/><Relationship Id="rId29" Type="http://schemas.openxmlformats.org/officeDocument/2006/relationships/handoutMaster" Target="handoutMasters/handoutMaster1.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notesMaster" Target="notesMasters/notesMaster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8.wmf"/></Relationships>
</file>

<file path=ppt/drawings/_rels/vmlDrawing2.vml.rels><?xml version="1.0" encoding="UTF-8" standalone="yes"?>
<Relationships xmlns="http://schemas.openxmlformats.org/package/2006/relationships"><Relationship Id="rId5" Type="http://schemas.openxmlformats.org/officeDocument/2006/relationships/image" Target="../media/image17.wmf"/><Relationship Id="rId4" Type="http://schemas.openxmlformats.org/officeDocument/2006/relationships/image" Target="../media/image16.wmf"/><Relationship Id="rId3" Type="http://schemas.openxmlformats.org/officeDocument/2006/relationships/image" Target="../media/image15.wmf"/><Relationship Id="rId2" Type="http://schemas.openxmlformats.org/officeDocument/2006/relationships/image" Target="../media/image14.wmf"/><Relationship Id="rId1" Type="http://schemas.openxmlformats.org/officeDocument/2006/relationships/image" Target="../media/image13.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64514" name="Rectangle 2"/>
          <p:cNvSpPr>
            <a:spLocks noGrp="1" noChangeArrowheads="1"/>
          </p:cNvSpPr>
          <p:nvPr>
            <p:ph type="hdr" sz="quarter"/>
          </p:nvPr>
        </p:nvSpPr>
        <p:spPr bwMode="auto">
          <a:xfrm>
            <a:off x="0" y="0"/>
            <a:ext cx="2971800" cy="496888"/>
          </a:xfrm>
          <a:prstGeom prst="rect">
            <a:avLst/>
          </a:prstGeom>
          <a:noFill/>
          <a:ln w="9525">
            <a:noFill/>
            <a:miter lim="800000"/>
          </a:ln>
          <a:effectLst/>
        </p:spPr>
        <p:txBody>
          <a:bodyPr vert="horz" wrap="square" lIns="91440" tIns="45720" rIns="91440" bIns="45720" numCol="1" anchor="t" anchorCtr="0" compatLnSpc="1"/>
          <a:lstStyle>
            <a:lvl1pPr algn="l">
              <a:spcBef>
                <a:spcPct val="0"/>
              </a:spcBef>
              <a:defRPr sz="1200" b="0">
                <a:solidFill>
                  <a:schemeClr val="tx1"/>
                </a:solidFill>
                <a:latin typeface="Times New Roman" panose="02020603050405020304" pitchFamily="18" charset="0"/>
                <a:ea typeface="宋体" panose="02010600030101010101" pitchFamily="2" charset="-122"/>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64515" name="Rectangle 3"/>
          <p:cNvSpPr>
            <a:spLocks noGrp="1" noChangeArrowheads="1"/>
          </p:cNvSpPr>
          <p:nvPr>
            <p:ph type="dt" sz="quarter" idx="1"/>
          </p:nvPr>
        </p:nvSpPr>
        <p:spPr bwMode="auto">
          <a:xfrm>
            <a:off x="3884613" y="0"/>
            <a:ext cx="2971800" cy="496888"/>
          </a:xfrm>
          <a:prstGeom prst="rect">
            <a:avLst/>
          </a:prstGeom>
          <a:noFill/>
          <a:ln w="9525">
            <a:noFill/>
            <a:miter lim="800000"/>
          </a:ln>
          <a:effectLst/>
        </p:spPr>
        <p:txBody>
          <a:bodyPr vert="horz" wrap="square" lIns="91440" tIns="45720" rIns="91440" bIns="45720" numCol="1" anchor="t" anchorCtr="0" compatLnSpc="1"/>
          <a:lstStyle>
            <a:lvl1pPr algn="r">
              <a:spcBef>
                <a:spcPct val="0"/>
              </a:spcBef>
              <a:defRPr sz="1200" b="0">
                <a:solidFill>
                  <a:schemeClr val="tx1"/>
                </a:solidFill>
                <a:latin typeface="Times New Roman" panose="02020603050405020304" pitchFamily="18" charset="0"/>
                <a:ea typeface="宋体" panose="02010600030101010101" pitchFamily="2" charset="-122"/>
              </a:defRPr>
            </a:lvl1pPr>
          </a:lstStyle>
          <a:p>
            <a:pPr marL="0" marR="0" lvl="0" indent="0" algn="r" defTabSz="914400" rtl="0" eaLnBrk="1" fontAlgn="base" latinLnBrk="0" hangingPunct="1">
              <a:lnSpc>
                <a:spcPct val="100000"/>
              </a:lnSpc>
              <a:spcBef>
                <a:spcPct val="0"/>
              </a:spcBef>
              <a:spcAft>
                <a:spcPct val="0"/>
              </a:spcAft>
              <a:buClrTx/>
              <a:buSzTx/>
              <a:buFontTx/>
              <a:buNone/>
              <a:defRPr/>
            </a:pPr>
            <a:endParaRPr kumimoji="1" lang="en-US" altLang="zh-CN"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64516" name="Rectangle 4"/>
          <p:cNvSpPr>
            <a:spLocks noGrp="1" noChangeArrowheads="1"/>
          </p:cNvSpPr>
          <p:nvPr>
            <p:ph type="ftr" sz="quarter" idx="2"/>
          </p:nvPr>
        </p:nvSpPr>
        <p:spPr bwMode="auto">
          <a:xfrm>
            <a:off x="0" y="9447213"/>
            <a:ext cx="2971800" cy="496888"/>
          </a:xfrm>
          <a:prstGeom prst="rect">
            <a:avLst/>
          </a:prstGeom>
          <a:noFill/>
          <a:ln w="9525">
            <a:noFill/>
            <a:miter lim="800000"/>
          </a:ln>
          <a:effectLst/>
        </p:spPr>
        <p:txBody>
          <a:bodyPr vert="horz" wrap="square" lIns="91440" tIns="45720" rIns="91440" bIns="45720" numCol="1" anchor="b" anchorCtr="0" compatLnSpc="1"/>
          <a:lstStyle>
            <a:lvl1pPr algn="l">
              <a:spcBef>
                <a:spcPct val="0"/>
              </a:spcBef>
              <a:defRPr sz="1200" b="0">
                <a:solidFill>
                  <a:schemeClr val="tx1"/>
                </a:solidFill>
                <a:latin typeface="Times New Roman" panose="02020603050405020304" pitchFamily="18" charset="0"/>
                <a:ea typeface="宋体" panose="02010600030101010101" pitchFamily="2" charset="-122"/>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64517" name="Rectangle 5"/>
          <p:cNvSpPr>
            <a:spLocks noGrp="1" noChangeArrowheads="1"/>
          </p:cNvSpPr>
          <p:nvPr>
            <p:ph type="sldNum" sz="quarter" idx="3"/>
          </p:nvPr>
        </p:nvSpPr>
        <p:spPr bwMode="auto">
          <a:xfrm>
            <a:off x="3884613" y="9447213"/>
            <a:ext cx="2971800" cy="496888"/>
          </a:xfrm>
          <a:prstGeom prst="rect">
            <a:avLst/>
          </a:prstGeom>
          <a:noFill/>
          <a:ln w="9525">
            <a:noFill/>
            <a:miter lim="800000"/>
          </a:ln>
          <a:effectLst/>
        </p:spPr>
        <p:txBody>
          <a:bodyPr vert="horz" wrap="square" lIns="91440" tIns="45720" rIns="91440" bIns="45720" numCol="1" anchor="b" anchorCtr="0" compatLnSpc="1"/>
          <a:p>
            <a:pPr lvl="0" algn="r" eaLnBrk="1" fontAlgn="base" hangingPunct="1">
              <a:spcBef>
                <a:spcPct val="0"/>
              </a:spcBef>
              <a:buNone/>
            </a:pPr>
            <a:fld id="{9A0DB2DC-4C9A-4742-B13C-FB6460FD3503}" type="slidenum">
              <a:rPr lang="en-US" altLang="zh-CN" sz="1200" b="0" strike="noStrike" noProof="1" dirty="0">
                <a:solidFill>
                  <a:schemeClr val="tx1"/>
                </a:solidFill>
                <a:latin typeface="Times New Roman" panose="02020603050405020304" pitchFamily="18" charset="0"/>
                <a:ea typeface="宋体" panose="02010600030101010101" pitchFamily="2" charset="-122"/>
                <a:cs typeface="+mn-cs"/>
              </a:rPr>
            </a:fld>
            <a:endParaRPr lang="en-US" altLang="zh-CN" sz="1200" b="0" strike="noStrike" noProof="1" dirty="0">
              <a:solidFill>
                <a:schemeClr val="tx1"/>
              </a:solidFill>
              <a:latin typeface="Times New Roman" panose="02020603050405020304" pitchFamily="18" charset="0"/>
              <a:ea typeface="宋体" panose="02010600030101010101" pitchFamily="2" charset="-122"/>
            </a:endParaRP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542796"/>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542796"/>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183494" y="1352294"/>
            <a:ext cx="6491012" cy="3651194"/>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5206332"/>
            <a:ext cx="5486400" cy="4259726"/>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10275557"/>
            <a:ext cx="2971800" cy="542795"/>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10275557"/>
            <a:ext cx="2971800" cy="542795"/>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solidFill>
          <a:schemeClr val="accent2"/>
        </a:solidFill>
        <a:effectLst/>
      </p:bgPr>
    </p:bg>
    <p:spTree>
      <p:nvGrpSpPr>
        <p:cNvPr id="1" name=""/>
        <p:cNvGrpSpPr/>
        <p:nvPr/>
      </p:nvGrpSpPr>
      <p:grpSpPr>
        <a:xfrm>
          <a:off x="0" y="0"/>
          <a:ext cx="0" cy="0"/>
          <a:chOff x="0" y="0"/>
          <a:chExt cx="0" cy="0"/>
        </a:xfrm>
      </p:grpSpPr>
      <p:sp>
        <p:nvSpPr>
          <p:cNvPr id="5153" name="Rectangle 33"/>
          <p:cNvSpPr>
            <a:spLocks noGrp="1" noChangeArrowheads="1"/>
          </p:cNvSpPr>
          <p:nvPr>
            <p:ph type="ctrTitle"/>
          </p:nvPr>
        </p:nvSpPr>
        <p:spPr>
          <a:xfrm>
            <a:off x="1676400" y="1905000"/>
            <a:ext cx="7239000" cy="1905000"/>
          </a:xfrm>
        </p:spPr>
        <p:txBody>
          <a:bodyPr/>
          <a:lstStyle>
            <a:lvl1pPr algn="l">
              <a:defRPr/>
            </a:lvl1pPr>
          </a:lstStyle>
          <a:p>
            <a:pPr fontAlgn="base"/>
            <a:r>
              <a:rPr lang="zh-CN" altLang="en-US" strike="noStrike" noProof="1"/>
              <a:t>单击此处编辑母版标题样式</a:t>
            </a:r>
            <a:endParaRPr lang="zh-CN" altLang="en-US" strike="noStrike" noProof="1"/>
          </a:p>
        </p:txBody>
      </p:sp>
      <p:sp>
        <p:nvSpPr>
          <p:cNvPr id="5154" name="Rectangle 34"/>
          <p:cNvSpPr>
            <a:spLocks noGrp="1" noChangeArrowheads="1"/>
          </p:cNvSpPr>
          <p:nvPr>
            <p:ph type="subTitle" idx="1"/>
          </p:nvPr>
        </p:nvSpPr>
        <p:spPr>
          <a:xfrm>
            <a:off x="1676400" y="4572000"/>
            <a:ext cx="6400800" cy="1679575"/>
          </a:xfrm>
        </p:spPr>
        <p:txBody>
          <a:bodyPr anchor="ctr"/>
          <a:lstStyle>
            <a:lvl1pPr marL="0" indent="0" algn="ctr">
              <a:buFontTx/>
              <a:buNone/>
              <a:defRPr/>
            </a:lvl1pPr>
          </a:lstStyle>
          <a:p>
            <a:pPr fontAlgn="base"/>
            <a:r>
              <a:rPr lang="zh-CN" altLang="en-US" strike="noStrike" noProof="1"/>
              <a:t>单击此处编辑母版副标题样式</a:t>
            </a:r>
            <a:endParaRPr lang="zh-CN" altLang="en-US" strike="noStrike" noProof="1"/>
          </a:p>
        </p:txBody>
      </p:sp>
      <p:sp>
        <p:nvSpPr>
          <p:cNvPr id="4" name="Rectangle 35"/>
          <p:cNvSpPr>
            <a:spLocks noGrp="1" noChangeArrowheads="1"/>
          </p:cNvSpPr>
          <p:nvPr>
            <p:ph type="dt" sz="half" idx="2"/>
          </p:nvPr>
        </p:nvSpPr>
        <p:spPr bwMode="auto">
          <a:xfrm>
            <a:off x="685800" y="6324600"/>
            <a:ext cx="1905000" cy="457200"/>
          </a:xfrm>
          <a:prstGeom prst="rect">
            <a:avLst/>
          </a:prstGeom>
          <a:ln>
            <a:miter lim="800000"/>
          </a:ln>
        </p:spPr>
        <p:txBody>
          <a:bodyPr vert="horz" wrap="square" lIns="91440" tIns="45720" rIns="91440" bIns="45720" numCol="1" anchor="b" anchorCtr="0" compatLnSpc="1"/>
          <a:lstStyle>
            <a:lvl1pPr algn="l">
              <a:spcBef>
                <a:spcPct val="0"/>
              </a:spcBef>
              <a:defRPr kumimoji="0" sz="1400" b="0">
                <a:solidFill>
                  <a:schemeClr val="tx1"/>
                </a:solidFill>
                <a:latin typeface="+mn-lt"/>
                <a:ea typeface="+mn-ea"/>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mn-ea"/>
              <a:cs typeface="+mn-cs"/>
            </a:endParaRPr>
          </a:p>
        </p:txBody>
      </p:sp>
      <p:sp>
        <p:nvSpPr>
          <p:cNvPr id="5" name="Rectangle 36"/>
          <p:cNvSpPr>
            <a:spLocks noGrp="1" noChangeArrowheads="1"/>
          </p:cNvSpPr>
          <p:nvPr>
            <p:ph type="ftr" sz="quarter" idx="3"/>
          </p:nvPr>
        </p:nvSpPr>
        <p:spPr bwMode="auto">
          <a:xfrm>
            <a:off x="3124200" y="6324600"/>
            <a:ext cx="2895600" cy="457200"/>
          </a:xfrm>
          <a:prstGeom prst="rect">
            <a:avLst/>
          </a:prstGeom>
          <a:ln>
            <a:miter lim="800000"/>
          </a:ln>
        </p:spPr>
        <p:txBody>
          <a:bodyPr vert="horz" wrap="square" lIns="91440" tIns="45720" rIns="91440" bIns="45720" numCol="1" anchor="b" anchorCtr="0" compatLnSpc="1"/>
          <a:lstStyle>
            <a:lvl1pPr>
              <a:spcBef>
                <a:spcPct val="0"/>
              </a:spcBef>
              <a:defRPr kumimoji="0" sz="1400" b="0">
                <a:solidFill>
                  <a:schemeClr val="tx1"/>
                </a:solidFill>
                <a:latin typeface="+mn-lt"/>
                <a:ea typeface="+mn-ea"/>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mn-ea"/>
              <a:cs typeface="+mn-cs"/>
            </a:endParaRPr>
          </a:p>
        </p:txBody>
      </p:sp>
      <p:sp>
        <p:nvSpPr>
          <p:cNvPr id="6" name="Rectangle 37"/>
          <p:cNvSpPr>
            <a:spLocks noGrp="1" noChangeArrowheads="1"/>
          </p:cNvSpPr>
          <p:nvPr>
            <p:ph type="sldNum" sz="quarter" idx="4"/>
          </p:nvPr>
        </p:nvSpPr>
        <p:spPr bwMode="auto">
          <a:xfrm>
            <a:off x="6553200" y="6324600"/>
            <a:ext cx="1905000" cy="457200"/>
          </a:xfrm>
          <a:prstGeom prst="rect">
            <a:avLst/>
          </a:prstGeom>
          <a:ln>
            <a:miter lim="800000"/>
          </a:ln>
        </p:spPr>
        <p:txBody>
          <a:bodyPr vert="horz" wrap="square" lIns="91440" tIns="45720" rIns="91440" bIns="45720" numCol="1" anchor="b" anchorCtr="0" compatLnSpc="1"/>
          <a:p>
            <a:pPr lvl="0" algn="r" eaLnBrk="1" fontAlgn="base" hangingPunct="1">
              <a:spcBef>
                <a:spcPct val="0"/>
              </a:spcBef>
              <a:buNone/>
            </a:pPr>
            <a:fld id="{9A0DB2DC-4C9A-4742-B13C-FB6460FD3503}" type="slidenum">
              <a:rPr lang="en-US" altLang="zh-CN" sz="1400" b="0" strike="noStrike" noProof="1" dirty="0">
                <a:solidFill>
                  <a:schemeClr val="tx1"/>
                </a:solidFill>
                <a:latin typeface="Arial" panose="020B0604020202020204" pitchFamily="34" charset="0"/>
                <a:ea typeface="宋体" panose="02010600030101010101" pitchFamily="2" charset="-122"/>
                <a:cs typeface="+mn-cs"/>
              </a:rPr>
            </a:fld>
            <a:endParaRPr lang="en-US" altLang="zh-CN" sz="1400" b="0" strike="noStrike" noProof="1" dirty="0">
              <a:solidFill>
                <a:schemeClr val="tx1"/>
              </a:solidFill>
              <a:latin typeface="Arial" panose="020B0604020202020204" pitchFamily="34" charset="0"/>
              <a:ea typeface="宋体" panose="02010600030101010101" pitchFamily="2" charset="-122"/>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15100" y="465138"/>
            <a:ext cx="1943100" cy="5630862"/>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685800" y="465138"/>
            <a:ext cx="5676900" cy="5630862"/>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685800" y="465138"/>
            <a:ext cx="7772400" cy="1431925"/>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sz="half" idx="1"/>
          </p:nvPr>
        </p:nvSpPr>
        <p:spPr>
          <a:xfrm>
            <a:off x="685800" y="1981200"/>
            <a:ext cx="3810000" cy="4114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48200" y="1981200"/>
            <a:ext cx="3810000" cy="4114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OverObj" preserve="1">
  <p:cSld name="标题和文本在内容之上">
    <p:bg>
      <p:bgPr>
        <a:solidFill>
          <a:schemeClr val="accent2"/>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sz="half" idx="1"/>
          </p:nvPr>
        </p:nvSpPr>
        <p:spPr>
          <a:xfrm>
            <a:off x="628650" y="1825625"/>
            <a:ext cx="7886700" cy="2098675"/>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628650" y="4076700"/>
            <a:ext cx="7886700" cy="2100263"/>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a:xfrm>
            <a:off x="457200" y="6245225"/>
            <a:ext cx="2133600" cy="476250"/>
          </a:xfrm>
        </p:spPr>
        <p:txBody>
          <a:bodyPr/>
          <a:lstStyle/>
          <a:p>
            <a:pPr lvl="0" fontAlgn="base"/>
            <a:endParaRPr lang="zh-CN" altLang="en-US" strike="noStrike" noProof="1" dirty="0">
              <a:latin typeface="Arial" panose="020B0604020202020204" pitchFamily="34" charset="0"/>
            </a:endParaRPr>
          </a:p>
        </p:txBody>
      </p:sp>
      <p:sp>
        <p:nvSpPr>
          <p:cNvPr id="6" name="页脚占位符 5"/>
          <p:cNvSpPr>
            <a:spLocks noGrp="1"/>
          </p:cNvSpPr>
          <p:nvPr>
            <p:ph type="ftr" sz="quarter" idx="11"/>
          </p:nvPr>
        </p:nvSpPr>
        <p:spPr>
          <a:xfrm>
            <a:off x="3124200" y="6245225"/>
            <a:ext cx="2895600" cy="476250"/>
          </a:xfrm>
        </p:spPr>
        <p:txBody>
          <a:bodyPr/>
          <a:lstStyle/>
          <a:p>
            <a:pPr lvl="0" fontAlgn="base"/>
            <a:endParaRPr lang="zh-CN" altLang="en-US" strike="noStrike" noProof="1" dirty="0">
              <a:latin typeface="Arial" panose="020B0604020202020204" pitchFamily="34" charset="0"/>
            </a:endParaRPr>
          </a:p>
        </p:txBody>
      </p:sp>
      <p:sp>
        <p:nvSpPr>
          <p:cNvPr id="7" name="灯片编号占位符 6"/>
          <p:cNvSpPr>
            <a:spLocks noGrp="1"/>
          </p:cNvSpPr>
          <p:nvPr>
            <p:ph type="sldNum" sz="quarter" idx="12"/>
          </p:nvPr>
        </p:nvSpPr>
        <p:spPr>
          <a:xfrm>
            <a:off x="6553200" y="6245225"/>
            <a:ext cx="2133600" cy="476250"/>
          </a:xfrm>
        </p:spPr>
        <p:txBody>
          <a:bodyPr/>
          <a:lstStyle/>
          <a:p>
            <a:pPr lvl="0" fontAlgn="base"/>
            <a:fld id="{9A0DB2DC-4C9A-4742-B13C-FB6460FD3503}" type="slidenum">
              <a:rPr lang="zh-CN" altLang="en-US" strike="noStrike" noProof="1" dirty="0">
                <a:latin typeface="Arial" panose="020B0604020202020204" pitchFamily="34" charset="0"/>
                <a:ea typeface="楷体_GB2312" panose="02010609030101010101" pitchFamily="49" charset="-122"/>
                <a:cs typeface="+mn-cs"/>
              </a:rPr>
            </a:fld>
            <a:endParaRPr lang="zh-CN" altLang="en-US" strike="noStrike" noProof="1" dirty="0">
              <a:latin typeface="Arial" panose="020B0604020202020204" pitchFamily="34" charset="0"/>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Tx/>
              <a:buSzPct val="85000"/>
              <a:buFontTx/>
              <a:buNone/>
              <a:defRPr/>
            </a:pPr>
            <a:endParaRPr kumimoji="1" lang="zh-CN" altLang="en-US" sz="3200" b="0" i="0" u="none" strike="noStrike" kern="0" cap="none" spc="0" normalizeH="0" baseline="0" noProof="0" smtClean="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5" Type="http://schemas.openxmlformats.org/officeDocument/2006/relationships/theme" Target="../theme/theme1.xml"/><Relationship Id="rId14" Type="http://schemas.openxmlformats.org/officeDocument/2006/relationships/image" Target="../media/image1.png"/><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p:sp>
        <p:nvSpPr>
          <p:cNvPr id="1026" name="Rectangle 30"/>
          <p:cNvSpPr>
            <a:spLocks noGrp="1"/>
          </p:cNvSpPr>
          <p:nvPr>
            <p:ph type="title"/>
          </p:nvPr>
        </p:nvSpPr>
        <p:spPr>
          <a:xfrm>
            <a:off x="685800" y="465138"/>
            <a:ext cx="7772400" cy="1431925"/>
          </a:xfrm>
          <a:prstGeom prst="rect">
            <a:avLst/>
          </a:prstGeom>
          <a:noFill/>
          <a:ln w="9525">
            <a:noFill/>
          </a:ln>
        </p:spPr>
        <p:txBody>
          <a:bodyPr anchor="ctr">
            <a:spAutoFit/>
          </a:bodyPr>
          <a:p>
            <a:pPr lvl="0"/>
            <a:r>
              <a:rPr lang="zh-CN" altLang="en-US" dirty="0"/>
              <a:t>单击此处编辑母版标题样式</a:t>
            </a:r>
            <a:endParaRPr lang="zh-CN" altLang="en-US" dirty="0"/>
          </a:p>
        </p:txBody>
      </p:sp>
      <p:sp>
        <p:nvSpPr>
          <p:cNvPr id="1027" name="Rectangle 31"/>
          <p:cNvSpPr>
            <a:spLocks noGrp="1"/>
          </p:cNvSpPr>
          <p:nvPr>
            <p:ph type="body"/>
          </p:nvPr>
        </p:nvSpPr>
        <p:spPr>
          <a:xfrm>
            <a:off x="685800" y="1981200"/>
            <a:ext cx="7772400" cy="4114800"/>
          </a:xfrm>
          <a:prstGeom prst="rect">
            <a:avLst/>
          </a:prstGeom>
          <a:noFill/>
          <a:ln w="9525">
            <a:noFill/>
          </a:ln>
        </p:spPr>
        <p:txBody>
          <a:bodyPr anchor="t"/>
          <a:p>
            <a:pPr lvl="0"/>
            <a:r>
              <a:rPr lang="zh-CN" altLang="en-US" dirty="0"/>
              <a:t>单击此处编辑母版文本样式</a:t>
            </a:r>
            <a:endParaRPr lang="zh-CN" altLang="en-US" dirty="0"/>
          </a:p>
          <a:p>
            <a:pPr lvl="1" indent="-285750"/>
            <a:r>
              <a:rPr lang="zh-CN" altLang="en-US" dirty="0"/>
              <a:t>第二级</a:t>
            </a:r>
            <a:endParaRPr lang="zh-CN" altLang="en-US" dirty="0"/>
          </a:p>
          <a:p>
            <a:pPr lvl="2" indent="-228600"/>
            <a:r>
              <a:rPr lang="zh-CN" altLang="en-US" dirty="0"/>
              <a:t>第三级</a:t>
            </a:r>
            <a:endParaRPr lang="zh-CN" altLang="en-US" dirty="0"/>
          </a:p>
          <a:p>
            <a:pPr lvl="3" indent="-228600"/>
            <a:r>
              <a:rPr lang="zh-CN" altLang="en-US" dirty="0"/>
              <a:t>第四级</a:t>
            </a:r>
            <a:endParaRPr lang="zh-CN" altLang="en-US" dirty="0"/>
          </a:p>
          <a:p>
            <a:pPr lvl="4" indent="-228600"/>
            <a:r>
              <a:rPr lang="zh-CN" altLang="en-US" dirty="0"/>
              <a:t>第五级</a:t>
            </a:r>
            <a:endParaRPr lang="zh-CN" alt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sldNum="0" hdr="0" ftr="0" dt="0"/>
  <p:txStyles>
    <p:title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Arial Black" panose="020B0A04020102020204" pitchFamily="34" charset="0"/>
          <a:ea typeface="宋体" panose="02010600030101010101" pitchFamily="2" charset="-122"/>
        </a:defRPr>
      </a:lvl2pPr>
      <a:lvl3pPr algn="ctr" rtl="0" eaLnBrk="0" fontAlgn="base" hangingPunct="0">
        <a:spcBef>
          <a:spcPct val="0"/>
        </a:spcBef>
        <a:spcAft>
          <a:spcPct val="0"/>
        </a:spcAft>
        <a:defRPr kumimoji="1" sz="4400">
          <a:solidFill>
            <a:schemeClr val="tx2"/>
          </a:solidFill>
          <a:latin typeface="Arial Black" panose="020B0A04020102020204" pitchFamily="34" charset="0"/>
          <a:ea typeface="宋体" panose="02010600030101010101" pitchFamily="2" charset="-122"/>
        </a:defRPr>
      </a:lvl3pPr>
      <a:lvl4pPr algn="ctr" rtl="0" eaLnBrk="0" fontAlgn="base" hangingPunct="0">
        <a:spcBef>
          <a:spcPct val="0"/>
        </a:spcBef>
        <a:spcAft>
          <a:spcPct val="0"/>
        </a:spcAft>
        <a:defRPr kumimoji="1" sz="4400">
          <a:solidFill>
            <a:schemeClr val="tx2"/>
          </a:solidFill>
          <a:latin typeface="Arial Black" panose="020B0A04020102020204" pitchFamily="34" charset="0"/>
          <a:ea typeface="宋体" panose="02010600030101010101" pitchFamily="2" charset="-122"/>
        </a:defRPr>
      </a:lvl4pPr>
      <a:lvl5pPr algn="ctr" rtl="0" eaLnBrk="0" fontAlgn="base" hangingPunct="0">
        <a:spcBef>
          <a:spcPct val="0"/>
        </a:spcBef>
        <a:spcAft>
          <a:spcPct val="0"/>
        </a:spcAft>
        <a:defRPr kumimoji="1" sz="4400">
          <a:solidFill>
            <a:schemeClr val="tx2"/>
          </a:solidFill>
          <a:latin typeface="Arial Black" panose="020B0A04020102020204" pitchFamily="34" charset="0"/>
          <a:ea typeface="宋体" panose="02010600030101010101" pitchFamily="2" charset="-122"/>
        </a:defRPr>
      </a:lvl5pPr>
      <a:lvl6pPr marL="457200" algn="ctr" rtl="0" fontAlgn="base">
        <a:spcBef>
          <a:spcPct val="0"/>
        </a:spcBef>
        <a:spcAft>
          <a:spcPct val="0"/>
        </a:spcAft>
        <a:defRPr kumimoji="1" sz="4400">
          <a:solidFill>
            <a:schemeClr val="tx2"/>
          </a:solidFill>
          <a:latin typeface="Arial Black" panose="020B0A04020102020204" pitchFamily="34" charset="0"/>
          <a:ea typeface="宋体" panose="02010600030101010101" pitchFamily="2" charset="-122"/>
        </a:defRPr>
      </a:lvl6pPr>
      <a:lvl7pPr marL="914400" algn="ctr" rtl="0" fontAlgn="base">
        <a:spcBef>
          <a:spcPct val="0"/>
        </a:spcBef>
        <a:spcAft>
          <a:spcPct val="0"/>
        </a:spcAft>
        <a:defRPr kumimoji="1" sz="4400">
          <a:solidFill>
            <a:schemeClr val="tx2"/>
          </a:solidFill>
          <a:latin typeface="Arial Black" panose="020B0A04020102020204" pitchFamily="34" charset="0"/>
          <a:ea typeface="宋体" panose="02010600030101010101" pitchFamily="2" charset="-122"/>
        </a:defRPr>
      </a:lvl7pPr>
      <a:lvl8pPr marL="1371600" algn="ctr" rtl="0" fontAlgn="base">
        <a:spcBef>
          <a:spcPct val="0"/>
        </a:spcBef>
        <a:spcAft>
          <a:spcPct val="0"/>
        </a:spcAft>
        <a:defRPr kumimoji="1" sz="4400">
          <a:solidFill>
            <a:schemeClr val="tx2"/>
          </a:solidFill>
          <a:latin typeface="Arial Black" panose="020B0A04020102020204" pitchFamily="34" charset="0"/>
          <a:ea typeface="宋体" panose="02010600030101010101" pitchFamily="2" charset="-122"/>
        </a:defRPr>
      </a:lvl8pPr>
      <a:lvl9pPr marL="1828800" algn="ctr" rtl="0" fontAlgn="base">
        <a:spcBef>
          <a:spcPct val="0"/>
        </a:spcBef>
        <a:spcAft>
          <a:spcPct val="0"/>
        </a:spcAft>
        <a:defRPr kumimoji="1" sz="4400">
          <a:solidFill>
            <a:schemeClr val="tx2"/>
          </a:solidFill>
          <a:latin typeface="Arial Black" panose="020B0A040201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SzPct val="85000"/>
        <a:buBlip>
          <a:blip r:embed="rId14"/>
        </a:buBlip>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0000"/>
        <a:buFont typeface="Wingdings" panose="05000000000000000000" pitchFamily="2" charset="2"/>
        <a:buChar char="l"/>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l"/>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anose="05000000000000000000" pitchFamily="2" charset="2"/>
        <a:buChar char="l"/>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2"/>
        </a:buClr>
        <a:buSzPct val="60000"/>
        <a:buFont typeface="Wingdings" panose="05000000000000000000" pitchFamily="2" charset="2"/>
        <a:buChar char="l"/>
        <a:defRPr kumimoji="1" sz="2000">
          <a:solidFill>
            <a:schemeClr val="tx1"/>
          </a:solidFill>
          <a:latin typeface="+mn-lt"/>
          <a:ea typeface="+mn-ea"/>
        </a:defRPr>
      </a:lvl5pPr>
      <a:lvl6pPr marL="2514600" indent="-228600" algn="l" rtl="0" fontAlgn="base">
        <a:spcBef>
          <a:spcPct val="20000"/>
        </a:spcBef>
        <a:spcAft>
          <a:spcPct val="0"/>
        </a:spcAft>
        <a:buClr>
          <a:schemeClr val="accent2"/>
        </a:buClr>
        <a:buSzPct val="60000"/>
        <a:buFont typeface="Wingdings" panose="05000000000000000000" pitchFamily="2" charset="2"/>
        <a:buChar char="l"/>
        <a:defRPr kumimoji="1" sz="2000">
          <a:solidFill>
            <a:schemeClr val="tx1"/>
          </a:solidFill>
          <a:latin typeface="+mn-lt"/>
          <a:ea typeface="+mn-ea"/>
        </a:defRPr>
      </a:lvl6pPr>
      <a:lvl7pPr marL="2971800" indent="-228600" algn="l" rtl="0" fontAlgn="base">
        <a:spcBef>
          <a:spcPct val="20000"/>
        </a:spcBef>
        <a:spcAft>
          <a:spcPct val="0"/>
        </a:spcAft>
        <a:buClr>
          <a:schemeClr val="accent2"/>
        </a:buClr>
        <a:buSzPct val="60000"/>
        <a:buFont typeface="Wingdings" panose="05000000000000000000" pitchFamily="2" charset="2"/>
        <a:buChar char="l"/>
        <a:defRPr kumimoji="1" sz="2000">
          <a:solidFill>
            <a:schemeClr val="tx1"/>
          </a:solidFill>
          <a:latin typeface="+mn-lt"/>
          <a:ea typeface="+mn-ea"/>
        </a:defRPr>
      </a:lvl7pPr>
      <a:lvl8pPr marL="3429000" indent="-228600" algn="l" rtl="0" fontAlgn="base">
        <a:spcBef>
          <a:spcPct val="20000"/>
        </a:spcBef>
        <a:spcAft>
          <a:spcPct val="0"/>
        </a:spcAft>
        <a:buClr>
          <a:schemeClr val="accent2"/>
        </a:buClr>
        <a:buSzPct val="60000"/>
        <a:buFont typeface="Wingdings" panose="05000000000000000000" pitchFamily="2" charset="2"/>
        <a:buChar char="l"/>
        <a:defRPr kumimoji="1" sz="2000">
          <a:solidFill>
            <a:schemeClr val="tx1"/>
          </a:solidFill>
          <a:latin typeface="+mn-lt"/>
          <a:ea typeface="+mn-ea"/>
        </a:defRPr>
      </a:lvl8pPr>
      <a:lvl9pPr marL="3886200" indent="-228600" algn="l" rtl="0" fontAlgn="base">
        <a:spcBef>
          <a:spcPct val="20000"/>
        </a:spcBef>
        <a:spcAft>
          <a:spcPct val="0"/>
        </a:spcAft>
        <a:buClr>
          <a:schemeClr val="accent2"/>
        </a:buClr>
        <a:buSzPct val="60000"/>
        <a:buFont typeface="Wingdings" panose="05000000000000000000" pitchFamily="2" charset="2"/>
        <a:buChar char="l"/>
        <a:defRPr kumimoji="1"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png"/><Relationship Id="rId1"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6" Type="http://schemas.openxmlformats.org/officeDocument/2006/relationships/vmlDrawing" Target="../drawings/vmlDrawing1.vml"/><Relationship Id="rId5" Type="http://schemas.openxmlformats.org/officeDocument/2006/relationships/slideLayout" Target="../slideLayouts/slideLayout2.xml"/><Relationship Id="rId4" Type="http://schemas.openxmlformats.org/officeDocument/2006/relationships/image" Target="../media/image10.png"/><Relationship Id="rId3" Type="http://schemas.openxmlformats.org/officeDocument/2006/relationships/image" Target="../media/image9.jpeg"/><Relationship Id="rId2" Type="http://schemas.openxmlformats.org/officeDocument/2006/relationships/image" Target="../media/image8.wmf"/><Relationship Id="rId1" Type="http://schemas.openxmlformats.org/officeDocument/2006/relationships/oleObject" Target="../embeddings/oleObject1.bin"/></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1.jpeg"/></Relationships>
</file>

<file path=ppt/slides/_rels/slide17.xml.rels><?xml version="1.0" encoding="UTF-8" standalone="yes"?>
<Relationships xmlns="http://schemas.openxmlformats.org/package/2006/relationships"><Relationship Id="rId9" Type="http://schemas.openxmlformats.org/officeDocument/2006/relationships/image" Target="../media/image16.wmf"/><Relationship Id="rId8" Type="http://schemas.openxmlformats.org/officeDocument/2006/relationships/oleObject" Target="../embeddings/oleObject5.bin"/><Relationship Id="rId7" Type="http://schemas.openxmlformats.org/officeDocument/2006/relationships/image" Target="../media/image15.wmf"/><Relationship Id="rId6" Type="http://schemas.openxmlformats.org/officeDocument/2006/relationships/oleObject" Target="../embeddings/oleObject4.bin"/><Relationship Id="rId5" Type="http://schemas.openxmlformats.org/officeDocument/2006/relationships/image" Target="../media/image14.wmf"/><Relationship Id="rId4" Type="http://schemas.openxmlformats.org/officeDocument/2006/relationships/oleObject" Target="../embeddings/oleObject3.bin"/><Relationship Id="rId3" Type="http://schemas.openxmlformats.org/officeDocument/2006/relationships/image" Target="../media/image13.wmf"/><Relationship Id="rId2" Type="http://schemas.openxmlformats.org/officeDocument/2006/relationships/oleObject" Target="../embeddings/oleObject2.bin"/><Relationship Id="rId14" Type="http://schemas.openxmlformats.org/officeDocument/2006/relationships/vmlDrawing" Target="../drawings/vmlDrawing2.vml"/><Relationship Id="rId13" Type="http://schemas.openxmlformats.org/officeDocument/2006/relationships/slideLayout" Target="../slideLayouts/slideLayout4.xml"/><Relationship Id="rId12" Type="http://schemas.openxmlformats.org/officeDocument/2006/relationships/oleObject" Target="../embeddings/oleObject7.bin"/><Relationship Id="rId11" Type="http://schemas.openxmlformats.org/officeDocument/2006/relationships/image" Target="../media/image17.wmf"/><Relationship Id="rId10" Type="http://schemas.openxmlformats.org/officeDocument/2006/relationships/oleObject" Target="../embeddings/oleObject6.bin"/><Relationship Id="rId1" Type="http://schemas.openxmlformats.org/officeDocument/2006/relationships/image" Target="../media/image12.jpe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8.png"/><Relationship Id="rId1"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slideLayout" Target="../slideLayouts/slideLayout12.xml"/><Relationship Id="rId4" Type="http://schemas.openxmlformats.org/officeDocument/2006/relationships/image" Target="../media/image22.jpeg"/><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image" Target="../media/image19.jpe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23.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6.png"/><Relationship Id="rId1" Type="http://schemas.openxmlformats.org/officeDocument/2006/relationships/image" Target="../media/image1.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24.jpe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18.png"/><Relationship Id="rId1" Type="http://schemas.openxmlformats.org/officeDocument/2006/relationships/image" Target="../media/image25.jpe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jpeg"/><Relationship Id="rId1" Type="http://schemas.openxmlformats.org/officeDocument/2006/relationships/image" Target="../media/image2.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121" name="Rectangle 4"/>
          <p:cNvSpPr>
            <a:spLocks noGrp="1"/>
          </p:cNvSpPr>
          <p:nvPr>
            <p:ph type="ctrTitle"/>
          </p:nvPr>
        </p:nvSpPr>
        <p:spPr>
          <a:xfrm>
            <a:off x="1116013" y="1588135"/>
            <a:ext cx="6999287" cy="1554480"/>
          </a:xfrm>
        </p:spPr>
        <p:txBody>
          <a:bodyPr vert="horz" wrap="square" lIns="91440" tIns="45720" rIns="91440" bIns="45720" anchor="ctr">
            <a:spAutoFit/>
          </a:bodyPr>
          <a:p>
            <a:pPr algn="ctr" eaLnBrk="1" hangingPunct="1">
              <a:buClrTx/>
              <a:buSzTx/>
              <a:buFontTx/>
            </a:pPr>
            <a:r>
              <a:rPr kumimoji="1" lang="zh-CN" altLang="en-US" sz="4800" b="1" dirty="0">
                <a:solidFill>
                  <a:srgbClr val="0033CC"/>
                </a:solidFill>
                <a:latin typeface="宋体" panose="02010600030101010101" pitchFamily="2" charset="-122"/>
                <a:ea typeface="+mj-ea"/>
                <a:cs typeface="+mj-cs"/>
              </a:rPr>
              <a:t>铁磁材料的磁滞回线</a:t>
            </a:r>
            <a:br>
              <a:rPr kumimoji="1" lang="zh-CN" altLang="en-US" sz="4800" b="1" dirty="0">
                <a:solidFill>
                  <a:srgbClr val="0033CC"/>
                </a:solidFill>
                <a:latin typeface="宋体" panose="02010600030101010101" pitchFamily="2" charset="-122"/>
                <a:ea typeface="+mj-ea"/>
                <a:cs typeface="+mj-cs"/>
              </a:rPr>
            </a:br>
            <a:r>
              <a:rPr kumimoji="1" lang="zh-CN" altLang="en-US" sz="4800" b="1" dirty="0">
                <a:solidFill>
                  <a:srgbClr val="0033CC"/>
                </a:solidFill>
                <a:latin typeface="宋体" panose="02010600030101010101" pitchFamily="2" charset="-122"/>
                <a:ea typeface="+mj-ea"/>
                <a:cs typeface="+mj-cs"/>
              </a:rPr>
              <a:t>和基本磁化曲线</a:t>
            </a:r>
            <a:r>
              <a:rPr kumimoji="1" lang="zh-CN" altLang="en-US" sz="4000" b="1" dirty="0">
                <a:latin typeface="+mj-lt"/>
                <a:ea typeface="+mj-ea"/>
                <a:cs typeface="+mj-cs"/>
              </a:rPr>
              <a:t> </a:t>
            </a:r>
            <a:endParaRPr kumimoji="1" lang="zh-CN" altLang="en-US" sz="4000" b="1" dirty="0">
              <a:latin typeface="+mj-lt"/>
              <a:ea typeface="+mj-ea"/>
              <a:cs typeface="+mj-cs"/>
            </a:endParaRPr>
          </a:p>
        </p:txBody>
      </p:sp>
      <p:sp>
        <p:nvSpPr>
          <p:cNvPr id="5122" name="Text Box 6"/>
          <p:cNvSpPr txBox="1"/>
          <p:nvPr/>
        </p:nvSpPr>
        <p:spPr>
          <a:xfrm>
            <a:off x="1979613" y="4652963"/>
            <a:ext cx="4897437" cy="457200"/>
          </a:xfrm>
          <a:prstGeom prst="rect">
            <a:avLst/>
          </a:prstGeom>
          <a:noFill/>
          <a:ln w="9525">
            <a:noFill/>
          </a:ln>
        </p:spPr>
        <p:txBody>
          <a:bodyPr anchor="t">
            <a:spAutoFit/>
          </a:bodyPr>
          <a:p>
            <a:pPr algn="ctr">
              <a:buSzTx/>
            </a:pPr>
            <a:r>
              <a:rPr lang="zh-CN" altLang="en-US" dirty="0">
                <a:solidFill>
                  <a:schemeClr val="tx1"/>
                </a:solidFill>
                <a:latin typeface="楷体_GB2312" panose="02010609030101010101" pitchFamily="49" charset="-122"/>
                <a:ea typeface="楷体_GB2312" panose="02010609030101010101" pitchFamily="49" charset="-122"/>
              </a:rPr>
              <a:t>南昌大学物理实验中心</a:t>
            </a:r>
            <a:endParaRPr lang="zh-CN" altLang="en-US" dirty="0">
              <a:solidFill>
                <a:schemeClr val="tx1"/>
              </a:solidFill>
              <a:latin typeface="楷体_GB2312" panose="02010609030101010101" pitchFamily="49" charset="-122"/>
              <a:ea typeface="楷体_GB2312" panose="02010609030101010101" pitchFamily="49"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337" name="Rectangle 2"/>
          <p:cNvSpPr>
            <a:spLocks noGrp="1"/>
          </p:cNvSpPr>
          <p:nvPr>
            <p:ph type="title"/>
          </p:nvPr>
        </p:nvSpPr>
        <p:spPr>
          <a:xfrm>
            <a:off x="685800" y="800100"/>
            <a:ext cx="7772400" cy="762000"/>
          </a:xfrm>
        </p:spPr>
        <p:txBody>
          <a:bodyPr vert="horz" wrap="square" lIns="91440" tIns="45720" rIns="91440" bIns="45720" anchor="ctr">
            <a:spAutoFit/>
          </a:bodyPr>
          <a:p>
            <a:pPr eaLnBrk="1" hangingPunct="1"/>
            <a:r>
              <a:rPr lang="zh-CN" altLang="en-US" dirty="0"/>
              <a:t>磁滞回线是什么？</a:t>
            </a:r>
            <a:endParaRPr lang="zh-CN" altLang="en-US" dirty="0"/>
          </a:p>
        </p:txBody>
      </p:sp>
      <p:sp>
        <p:nvSpPr>
          <p:cNvPr id="14338" name="Rectangle 3"/>
          <p:cNvSpPr>
            <a:spLocks noGrp="1"/>
          </p:cNvSpPr>
          <p:nvPr>
            <p:ph idx="1"/>
          </p:nvPr>
        </p:nvSpPr>
        <p:spPr>
          <a:xfrm>
            <a:off x="685800" y="1981200"/>
            <a:ext cx="4102100" cy="4114800"/>
          </a:xfrm>
        </p:spPr>
        <p:txBody>
          <a:bodyPr vert="horz" wrap="square" lIns="91440" tIns="45720" rIns="91440" bIns="45720" anchor="t"/>
          <a:p>
            <a:pPr eaLnBrk="1" hangingPunct="1">
              <a:lnSpc>
                <a:spcPct val="90000"/>
              </a:lnSpc>
            </a:pPr>
            <a:r>
              <a:rPr lang="zh-CN" altLang="en-US" sz="2400" dirty="0"/>
              <a:t>比</a:t>
            </a:r>
            <a:r>
              <a:rPr lang="zh-CN" altLang="en-US" sz="2400" dirty="0">
                <a:latin typeface="Times New Roman" panose="02020603050405020304" pitchFamily="18" charset="0"/>
              </a:rPr>
              <a:t>较线段</a:t>
            </a:r>
            <a:r>
              <a:rPr lang="en-US" altLang="zh-CN" sz="2400" dirty="0">
                <a:latin typeface="Times New Roman" panose="02020603050405020304" pitchFamily="18" charset="0"/>
              </a:rPr>
              <a:t>OS</a:t>
            </a:r>
            <a:r>
              <a:rPr lang="zh-CN" altLang="en-US" sz="2400" dirty="0">
                <a:latin typeface="Times New Roman" panose="02020603050405020304" pitchFamily="18" charset="0"/>
              </a:rPr>
              <a:t>和</a:t>
            </a:r>
            <a:r>
              <a:rPr lang="en-US" altLang="zh-CN" sz="2400" dirty="0">
                <a:latin typeface="Times New Roman" panose="02020603050405020304" pitchFamily="18" charset="0"/>
              </a:rPr>
              <a:t>SR</a:t>
            </a:r>
            <a:r>
              <a:rPr lang="zh-CN" altLang="en-US" sz="2400" dirty="0">
                <a:latin typeface="Times New Roman" panose="02020603050405020304" pitchFamily="18" charset="0"/>
              </a:rPr>
              <a:t>可知，</a:t>
            </a:r>
            <a:r>
              <a:rPr lang="en-US" altLang="zh-CN" sz="2400" dirty="0">
                <a:latin typeface="Times New Roman" panose="02020603050405020304" pitchFamily="18" charset="0"/>
              </a:rPr>
              <a:t>H</a:t>
            </a:r>
            <a:r>
              <a:rPr lang="zh-CN" altLang="en-US" sz="2400" dirty="0">
                <a:latin typeface="Times New Roman" panose="02020603050405020304" pitchFamily="18" charset="0"/>
              </a:rPr>
              <a:t>减小</a:t>
            </a:r>
            <a:r>
              <a:rPr lang="en-US" altLang="zh-CN" sz="2400" dirty="0">
                <a:latin typeface="Times New Roman" panose="02020603050405020304" pitchFamily="18" charset="0"/>
              </a:rPr>
              <a:t>B</a:t>
            </a:r>
            <a:r>
              <a:rPr lang="zh-CN" altLang="en-US" sz="2400" dirty="0">
                <a:latin typeface="Times New Roman" panose="02020603050405020304" pitchFamily="18" charset="0"/>
              </a:rPr>
              <a:t>相应也减小，但</a:t>
            </a:r>
            <a:r>
              <a:rPr lang="en-US" altLang="zh-CN" sz="2400" dirty="0">
                <a:latin typeface="Times New Roman" panose="02020603050405020304" pitchFamily="18" charset="0"/>
              </a:rPr>
              <a:t>B</a:t>
            </a:r>
            <a:r>
              <a:rPr lang="zh-CN" altLang="en-US" sz="2400" dirty="0">
                <a:latin typeface="Times New Roman" panose="02020603050405020304" pitchFamily="18" charset="0"/>
              </a:rPr>
              <a:t>的变化滞后于</a:t>
            </a:r>
            <a:r>
              <a:rPr lang="en-US" altLang="zh-CN" sz="2400" dirty="0">
                <a:latin typeface="Times New Roman" panose="02020603050405020304" pitchFamily="18" charset="0"/>
              </a:rPr>
              <a:t>H</a:t>
            </a:r>
            <a:r>
              <a:rPr lang="zh-CN" altLang="en-US" sz="2400" dirty="0">
                <a:latin typeface="Times New Roman" panose="02020603050405020304" pitchFamily="18" charset="0"/>
              </a:rPr>
              <a:t>的</a:t>
            </a:r>
            <a:r>
              <a:rPr lang="zh-CN" altLang="en-US" sz="2400" dirty="0"/>
              <a:t>变化，这现象称为</a:t>
            </a:r>
            <a:r>
              <a:rPr lang="zh-CN" altLang="en-US" sz="2400" b="1" dirty="0">
                <a:ea typeface="黑体" panose="02010609060101010101" pitchFamily="49" charset="-122"/>
              </a:rPr>
              <a:t>磁滞。</a:t>
            </a:r>
            <a:endParaRPr lang="zh-CN" altLang="en-US" sz="2400" dirty="0"/>
          </a:p>
          <a:p>
            <a:pPr eaLnBrk="1" hangingPunct="1">
              <a:lnSpc>
                <a:spcPct val="90000"/>
              </a:lnSpc>
            </a:pPr>
            <a:r>
              <a:rPr lang="zh-CN" altLang="en-US" sz="2400" b="1" dirty="0">
                <a:ea typeface="黑体" panose="02010609060101010101" pitchFamily="49" charset="-122"/>
              </a:rPr>
              <a:t>磁滞</a:t>
            </a:r>
            <a:r>
              <a:rPr lang="en-US" altLang="zh-CN" sz="2400" dirty="0">
                <a:latin typeface="Times New Roman" panose="02020603050405020304" pitchFamily="18" charset="0"/>
              </a:rPr>
              <a:t>——</a:t>
            </a:r>
            <a:r>
              <a:rPr lang="zh-CN" altLang="en-US" sz="2400" dirty="0"/>
              <a:t>铁磁物质的另一特征，即磁化场作用停止后，铁磁质仍保留磁化状态。</a:t>
            </a:r>
            <a:endParaRPr lang="zh-CN" altLang="en-US" sz="2400" dirty="0"/>
          </a:p>
          <a:p>
            <a:pPr eaLnBrk="1" hangingPunct="1">
              <a:lnSpc>
                <a:spcPct val="90000"/>
              </a:lnSpc>
            </a:pPr>
            <a:r>
              <a:rPr lang="zh-CN" altLang="en-US" sz="2400" b="1" dirty="0">
                <a:ea typeface="黑体" panose="02010609060101010101" pitchFamily="49" charset="-122"/>
              </a:rPr>
              <a:t>磁滞</a:t>
            </a:r>
            <a:r>
              <a:rPr lang="zh-CN" altLang="en-US" sz="2400" dirty="0"/>
              <a:t>的明显特</a:t>
            </a:r>
            <a:r>
              <a:rPr lang="zh-CN" altLang="en-US" sz="2400" dirty="0">
                <a:latin typeface="Times New Roman" panose="02020603050405020304" pitchFamily="18" charset="0"/>
              </a:rPr>
              <a:t>征是当</a:t>
            </a:r>
            <a:r>
              <a:rPr lang="en-US" altLang="zh-CN" sz="2400" dirty="0">
                <a:latin typeface="Times New Roman" panose="02020603050405020304" pitchFamily="18" charset="0"/>
              </a:rPr>
              <a:t>H=0</a:t>
            </a:r>
            <a:r>
              <a:rPr lang="zh-CN" altLang="en-US" sz="2400" dirty="0">
                <a:latin typeface="Times New Roman" panose="02020603050405020304" pitchFamily="18" charset="0"/>
              </a:rPr>
              <a:t>时，</a:t>
            </a:r>
            <a:r>
              <a:rPr lang="en-US" altLang="zh-CN" sz="2400" dirty="0">
                <a:latin typeface="Times New Roman" panose="02020603050405020304" pitchFamily="18" charset="0"/>
              </a:rPr>
              <a:t>B</a:t>
            </a:r>
            <a:r>
              <a:rPr lang="zh-CN" altLang="en-US" sz="2400" dirty="0">
                <a:latin typeface="Times New Roman" panose="02020603050405020304" pitchFamily="18" charset="0"/>
              </a:rPr>
              <a:t>不为零，而保留剩磁</a:t>
            </a:r>
            <a:r>
              <a:rPr lang="en-US" altLang="zh-CN" sz="2400" dirty="0">
                <a:latin typeface="Times New Roman" panose="02020603050405020304" pitchFamily="18" charset="0"/>
              </a:rPr>
              <a:t>Br</a:t>
            </a:r>
            <a:r>
              <a:rPr lang="zh-CN" altLang="en-US" sz="2400" dirty="0">
                <a:latin typeface="Times New Roman" panose="02020603050405020304" pitchFamily="18" charset="0"/>
              </a:rPr>
              <a:t>。</a:t>
            </a:r>
            <a:endParaRPr lang="zh-CN" altLang="en-US" sz="2400" dirty="0">
              <a:latin typeface="Times New Roman" panose="02020603050405020304" pitchFamily="18" charset="0"/>
            </a:endParaRPr>
          </a:p>
        </p:txBody>
      </p:sp>
      <p:pic>
        <p:nvPicPr>
          <p:cNvPr id="14339" name="Picture 4" descr="未命名"/>
          <p:cNvPicPr>
            <a:picLocks noChangeAspect="1"/>
          </p:cNvPicPr>
          <p:nvPr/>
        </p:nvPicPr>
        <p:blipFill>
          <a:blip r:embed="rId1">
            <a:lum bright="-17999" contrast="24000"/>
          </a:blip>
          <a:stretch>
            <a:fillRect/>
          </a:stretch>
        </p:blipFill>
        <p:spPr>
          <a:xfrm>
            <a:off x="4859338" y="2133600"/>
            <a:ext cx="4284662" cy="4033838"/>
          </a:xfrm>
          <a:prstGeom prst="rect">
            <a:avLst/>
          </a:prstGeom>
          <a:noFill/>
          <a:ln w="9525">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1" name="Rectangle 2"/>
          <p:cNvSpPr>
            <a:spLocks noGrp="1"/>
          </p:cNvSpPr>
          <p:nvPr>
            <p:ph type="title"/>
          </p:nvPr>
        </p:nvSpPr>
        <p:spPr>
          <a:xfrm>
            <a:off x="685800" y="800100"/>
            <a:ext cx="7772400" cy="762000"/>
          </a:xfrm>
        </p:spPr>
        <p:txBody>
          <a:bodyPr vert="horz" wrap="square" lIns="91440" tIns="45720" rIns="91440" bIns="45720" anchor="ctr">
            <a:spAutoFit/>
          </a:bodyPr>
          <a:p>
            <a:pPr eaLnBrk="1" hangingPunct="1"/>
            <a:r>
              <a:rPr lang="zh-CN" altLang="en-US" dirty="0"/>
              <a:t>磁滞回线是什么？</a:t>
            </a:r>
            <a:endParaRPr lang="zh-CN" altLang="en-US" dirty="0"/>
          </a:p>
        </p:txBody>
      </p:sp>
      <p:sp>
        <p:nvSpPr>
          <p:cNvPr id="15362" name="Rectangle 3"/>
          <p:cNvSpPr>
            <a:spLocks noGrp="1"/>
          </p:cNvSpPr>
          <p:nvPr>
            <p:ph idx="1"/>
          </p:nvPr>
        </p:nvSpPr>
        <p:spPr>
          <a:xfrm>
            <a:off x="395288" y="1981200"/>
            <a:ext cx="4464050" cy="4114800"/>
          </a:xfrm>
        </p:spPr>
        <p:txBody>
          <a:bodyPr vert="horz" wrap="square" lIns="91440" tIns="45720" rIns="91440" bIns="45720" anchor="t"/>
          <a:p>
            <a:pPr eaLnBrk="1" hangingPunct="1">
              <a:lnSpc>
                <a:spcPct val="120000"/>
              </a:lnSpc>
            </a:pPr>
            <a:r>
              <a:rPr lang="zh-CN" altLang="en-US" sz="2400" dirty="0">
                <a:latin typeface="Times New Roman" panose="02020603050405020304" pitchFamily="18" charset="0"/>
              </a:rPr>
              <a:t>当磁场反向从</a:t>
            </a:r>
            <a:r>
              <a:rPr lang="en-US" altLang="zh-CN" sz="2400" dirty="0">
                <a:latin typeface="Times New Roman" panose="02020603050405020304" pitchFamily="18" charset="0"/>
              </a:rPr>
              <a:t>0</a:t>
            </a:r>
            <a:r>
              <a:rPr lang="zh-CN" altLang="en-US" sz="2400" dirty="0">
                <a:latin typeface="Times New Roman" panose="02020603050405020304" pitchFamily="18" charset="0"/>
              </a:rPr>
              <a:t>逐渐变至 </a:t>
            </a:r>
            <a:r>
              <a:rPr lang="en-US" altLang="zh-CN" sz="2400" dirty="0">
                <a:latin typeface="Times New Roman" panose="02020603050405020304" pitchFamily="18" charset="0"/>
              </a:rPr>
              <a:t>-H</a:t>
            </a:r>
            <a:r>
              <a:rPr lang="en-US" altLang="zh-CN" sz="2400" baseline="-25000" dirty="0">
                <a:latin typeface="Times New Roman" panose="02020603050405020304" pitchFamily="18" charset="0"/>
              </a:rPr>
              <a:t>D</a:t>
            </a:r>
            <a:r>
              <a:rPr lang="zh-CN" altLang="en-US" sz="2400" dirty="0">
                <a:latin typeface="Times New Roman" panose="02020603050405020304" pitchFamily="18" charset="0"/>
              </a:rPr>
              <a:t>时，磁感应强度</a:t>
            </a:r>
            <a:r>
              <a:rPr lang="en-US" altLang="zh-CN" sz="2400" dirty="0">
                <a:latin typeface="Times New Roman" panose="02020603050405020304" pitchFamily="18" charset="0"/>
              </a:rPr>
              <a:t>B</a:t>
            </a:r>
            <a:r>
              <a:rPr lang="zh-CN" altLang="en-US" sz="2400" dirty="0">
                <a:latin typeface="Times New Roman" panose="02020603050405020304" pitchFamily="18" charset="0"/>
              </a:rPr>
              <a:t>消失，说明要消除剩磁，必须施加反向磁场，</a:t>
            </a:r>
            <a:r>
              <a:rPr lang="en-US" altLang="zh-CN" sz="2400" dirty="0">
                <a:latin typeface="Times New Roman" panose="02020603050405020304" pitchFamily="18" charset="0"/>
              </a:rPr>
              <a:t>H</a:t>
            </a:r>
            <a:r>
              <a:rPr lang="en-US" altLang="zh-CN" sz="2400" baseline="-25000" dirty="0">
                <a:latin typeface="Times New Roman" panose="02020603050405020304" pitchFamily="18" charset="0"/>
              </a:rPr>
              <a:t>D</a:t>
            </a:r>
            <a:r>
              <a:rPr lang="zh-CN" altLang="en-US" sz="2400" dirty="0">
                <a:latin typeface="Times New Roman" panose="02020603050405020304" pitchFamily="18" charset="0"/>
              </a:rPr>
              <a:t>称为</a:t>
            </a:r>
            <a:r>
              <a:rPr lang="zh-CN" altLang="en-US" sz="2400" b="1" dirty="0">
                <a:latin typeface="Times New Roman" panose="02020603050405020304" pitchFamily="18" charset="0"/>
                <a:ea typeface="黑体" panose="02010609060101010101" pitchFamily="49" charset="-122"/>
              </a:rPr>
              <a:t>矫顽力</a:t>
            </a:r>
            <a:r>
              <a:rPr lang="zh-CN" altLang="en-US" sz="2400" dirty="0">
                <a:latin typeface="Times New Roman" panose="02020603050405020304" pitchFamily="18" charset="0"/>
              </a:rPr>
              <a:t>，它的大小反映铁磁材料保持剩磁状态的能力。</a:t>
            </a:r>
            <a:endParaRPr lang="zh-CN" altLang="en-US" sz="2400" dirty="0">
              <a:latin typeface="Times New Roman" panose="02020603050405020304" pitchFamily="18" charset="0"/>
            </a:endParaRPr>
          </a:p>
          <a:p>
            <a:pPr eaLnBrk="1" hangingPunct="1">
              <a:lnSpc>
                <a:spcPct val="120000"/>
              </a:lnSpc>
            </a:pPr>
            <a:r>
              <a:rPr lang="zh-CN" altLang="en-US" sz="2400" dirty="0">
                <a:latin typeface="Times New Roman" panose="02020603050405020304" pitchFamily="18" charset="0"/>
              </a:rPr>
              <a:t>线段</a:t>
            </a:r>
            <a:r>
              <a:rPr lang="en-US" altLang="zh-CN" sz="2400" dirty="0">
                <a:latin typeface="Times New Roman" panose="02020603050405020304" pitchFamily="18" charset="0"/>
              </a:rPr>
              <a:t>RD</a:t>
            </a:r>
            <a:r>
              <a:rPr lang="zh-CN" altLang="en-US" sz="2400" dirty="0">
                <a:latin typeface="Times New Roman" panose="02020603050405020304" pitchFamily="18" charset="0"/>
              </a:rPr>
              <a:t>称为</a:t>
            </a:r>
            <a:r>
              <a:rPr lang="zh-CN" altLang="en-US" sz="2400" b="1" dirty="0">
                <a:latin typeface="Times New Roman" panose="02020603050405020304" pitchFamily="18" charset="0"/>
                <a:ea typeface="黑体" panose="02010609060101010101" pitchFamily="49" charset="-122"/>
              </a:rPr>
              <a:t>退磁曲线</a:t>
            </a:r>
            <a:r>
              <a:rPr lang="zh-CN" altLang="en-US" sz="2400" dirty="0">
                <a:latin typeface="Times New Roman" panose="02020603050405020304" pitchFamily="18" charset="0"/>
              </a:rPr>
              <a:t>。</a:t>
            </a:r>
            <a:endParaRPr lang="zh-CN" altLang="en-US" sz="2400" dirty="0">
              <a:latin typeface="Times New Roman" panose="02020603050405020304" pitchFamily="18" charset="0"/>
            </a:endParaRPr>
          </a:p>
        </p:txBody>
      </p:sp>
      <p:pic>
        <p:nvPicPr>
          <p:cNvPr id="15363" name="Picture 4" descr="未命名"/>
          <p:cNvPicPr>
            <a:picLocks noChangeAspect="1"/>
          </p:cNvPicPr>
          <p:nvPr/>
        </p:nvPicPr>
        <p:blipFill>
          <a:blip r:embed="rId1">
            <a:lum bright="-17999" contrast="24000"/>
          </a:blip>
          <a:stretch>
            <a:fillRect/>
          </a:stretch>
        </p:blipFill>
        <p:spPr>
          <a:xfrm>
            <a:off x="4859338" y="2133600"/>
            <a:ext cx="4284662" cy="4033838"/>
          </a:xfrm>
          <a:prstGeom prst="rect">
            <a:avLst/>
          </a:prstGeom>
          <a:noFill/>
          <a:ln w="9525">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385" name="Rectangle 2"/>
          <p:cNvSpPr>
            <a:spLocks noGrp="1"/>
          </p:cNvSpPr>
          <p:nvPr>
            <p:ph type="title"/>
          </p:nvPr>
        </p:nvSpPr>
        <p:spPr>
          <a:xfrm>
            <a:off x="685800" y="11113"/>
            <a:ext cx="7772400" cy="762000"/>
          </a:xfrm>
        </p:spPr>
        <p:txBody>
          <a:bodyPr vert="horz" wrap="square" lIns="91440" tIns="45720" rIns="91440" bIns="45720" anchor="ctr">
            <a:spAutoFit/>
          </a:bodyPr>
          <a:p>
            <a:pPr eaLnBrk="1" hangingPunct="1"/>
            <a:r>
              <a:rPr lang="zh-CN" altLang="en-US" dirty="0"/>
              <a:t>磁滞回线是什么？</a:t>
            </a:r>
            <a:endParaRPr lang="zh-CN" altLang="en-US" dirty="0"/>
          </a:p>
        </p:txBody>
      </p:sp>
      <p:sp>
        <p:nvSpPr>
          <p:cNvPr id="16386" name="Rectangle 3"/>
          <p:cNvSpPr>
            <a:spLocks noGrp="1"/>
          </p:cNvSpPr>
          <p:nvPr>
            <p:ph idx="1"/>
          </p:nvPr>
        </p:nvSpPr>
        <p:spPr>
          <a:xfrm>
            <a:off x="47625" y="701675"/>
            <a:ext cx="4464050" cy="2613025"/>
          </a:xfrm>
        </p:spPr>
        <p:txBody>
          <a:bodyPr vert="horz" wrap="square" lIns="91440" tIns="45720" rIns="91440" bIns="45720" anchor="t"/>
          <a:p>
            <a:pPr eaLnBrk="1" hangingPunct="1">
              <a:lnSpc>
                <a:spcPct val="120000"/>
              </a:lnSpc>
            </a:pPr>
            <a:r>
              <a:rPr lang="zh-CN" altLang="en-US" sz="2400" dirty="0">
                <a:latin typeface="Times New Roman" panose="02020603050405020304" pitchFamily="18" charset="0"/>
              </a:rPr>
              <a:t>当磁场按</a:t>
            </a:r>
            <a:r>
              <a:rPr lang="en-US" altLang="zh-CN" sz="2400" dirty="0">
                <a:latin typeface="Times New Roman" panose="02020603050405020304" pitchFamily="18" charset="0"/>
              </a:rPr>
              <a:t>H</a:t>
            </a:r>
            <a:r>
              <a:rPr lang="en-US" altLang="zh-CN" sz="2400" baseline="-25000" dirty="0">
                <a:latin typeface="Times New Roman" panose="02020603050405020304" pitchFamily="18" charset="0"/>
              </a:rPr>
              <a:t>S</a:t>
            </a:r>
            <a:r>
              <a:rPr lang="en-US" altLang="zh-CN" sz="2400" dirty="0">
                <a:latin typeface="Times New Roman" panose="02020603050405020304" pitchFamily="18" charset="0"/>
              </a:rPr>
              <a:t>→0→-H</a:t>
            </a:r>
            <a:r>
              <a:rPr lang="en-US" altLang="zh-CN" sz="2400" baseline="-25000" dirty="0">
                <a:latin typeface="Times New Roman" panose="02020603050405020304" pitchFamily="18" charset="0"/>
              </a:rPr>
              <a:t>D </a:t>
            </a:r>
            <a:r>
              <a:rPr lang="en-US" altLang="zh-CN" sz="2400" dirty="0">
                <a:latin typeface="Times New Roman" panose="02020603050405020304" pitchFamily="18" charset="0"/>
              </a:rPr>
              <a:t>→-H</a:t>
            </a:r>
            <a:r>
              <a:rPr lang="en-US" altLang="zh-CN" sz="2400" baseline="-25000" dirty="0">
                <a:latin typeface="Times New Roman" panose="02020603050405020304" pitchFamily="18" charset="0"/>
              </a:rPr>
              <a:t>S</a:t>
            </a:r>
            <a:r>
              <a:rPr lang="en-US" altLang="zh-CN" sz="2400" dirty="0">
                <a:latin typeface="Times New Roman" panose="02020603050405020304" pitchFamily="18" charset="0"/>
              </a:rPr>
              <a:t>→0→H</a:t>
            </a:r>
            <a:r>
              <a:rPr lang="en-US" altLang="zh-CN" sz="2400" baseline="-25000" dirty="0">
                <a:latin typeface="Times New Roman" panose="02020603050405020304" pitchFamily="18" charset="0"/>
              </a:rPr>
              <a:t>D</a:t>
            </a:r>
            <a:r>
              <a:rPr lang="en-US" altLang="zh-CN" sz="2400" dirty="0">
                <a:latin typeface="Times New Roman" panose="02020603050405020304" pitchFamily="18" charset="0"/>
              </a:rPr>
              <a:t>′→H</a:t>
            </a:r>
            <a:r>
              <a:rPr lang="en-US" altLang="zh-CN" sz="2400" baseline="-25000" dirty="0">
                <a:latin typeface="Times New Roman" panose="02020603050405020304" pitchFamily="18" charset="0"/>
              </a:rPr>
              <a:t>S</a:t>
            </a:r>
            <a:r>
              <a:rPr lang="zh-CN" altLang="en-US" sz="2400" dirty="0">
                <a:latin typeface="Times New Roman" panose="02020603050405020304" pitchFamily="18" charset="0"/>
              </a:rPr>
              <a:t>次序变化，相应的磁感应强度</a:t>
            </a:r>
            <a:r>
              <a:rPr lang="en-US" altLang="zh-CN" sz="2400" dirty="0">
                <a:latin typeface="Times New Roman" panose="02020603050405020304" pitchFamily="18" charset="0"/>
              </a:rPr>
              <a:t>B</a:t>
            </a:r>
            <a:r>
              <a:rPr lang="zh-CN" altLang="en-US" sz="2400" dirty="0">
                <a:latin typeface="Times New Roman" panose="02020603050405020304" pitchFamily="18" charset="0"/>
              </a:rPr>
              <a:t>则沿闭合曲线</a:t>
            </a:r>
            <a:r>
              <a:rPr lang="en-US" altLang="zh-CN" sz="2400" dirty="0">
                <a:latin typeface="Times New Roman" panose="02020603050405020304" pitchFamily="18" charset="0"/>
              </a:rPr>
              <a:t>SRDS′R′D′S</a:t>
            </a:r>
            <a:r>
              <a:rPr lang="zh-CN" altLang="en-US" sz="2400" dirty="0">
                <a:latin typeface="Times New Roman" panose="02020603050405020304" pitchFamily="18" charset="0"/>
              </a:rPr>
              <a:t>变化，这条闭合</a:t>
            </a:r>
            <a:r>
              <a:rPr lang="zh-CN" altLang="en-US" sz="2400" dirty="0"/>
              <a:t>曲线称为</a:t>
            </a:r>
            <a:r>
              <a:rPr lang="zh-CN" altLang="en-US" sz="2400" b="1" dirty="0">
                <a:ea typeface="黑体" panose="02010609060101010101" pitchFamily="49" charset="-122"/>
              </a:rPr>
              <a:t>磁滞回线</a:t>
            </a:r>
            <a:r>
              <a:rPr lang="zh-CN" altLang="en-US" sz="2400" dirty="0"/>
              <a:t>。</a:t>
            </a:r>
            <a:r>
              <a:rPr lang="zh-CN" altLang="en-US" dirty="0"/>
              <a:t> </a:t>
            </a:r>
            <a:endParaRPr lang="zh-CN" altLang="en-US" dirty="0"/>
          </a:p>
        </p:txBody>
      </p:sp>
      <p:pic>
        <p:nvPicPr>
          <p:cNvPr id="16387" name="Picture 4" descr="未命名"/>
          <p:cNvPicPr>
            <a:picLocks noChangeAspect="1"/>
          </p:cNvPicPr>
          <p:nvPr/>
        </p:nvPicPr>
        <p:blipFill>
          <a:blip r:embed="rId1">
            <a:lum bright="-17999" contrast="24000"/>
          </a:blip>
          <a:stretch>
            <a:fillRect/>
          </a:stretch>
        </p:blipFill>
        <p:spPr>
          <a:xfrm>
            <a:off x="4859338" y="698500"/>
            <a:ext cx="4284662" cy="4033838"/>
          </a:xfrm>
          <a:prstGeom prst="rect">
            <a:avLst/>
          </a:prstGeom>
          <a:noFill/>
          <a:ln w="9525">
            <a:noFill/>
          </a:ln>
        </p:spPr>
      </p:pic>
      <p:sp>
        <p:nvSpPr>
          <p:cNvPr id="16388" name="矩形 73731"/>
          <p:cNvSpPr/>
          <p:nvPr/>
        </p:nvSpPr>
        <p:spPr>
          <a:xfrm>
            <a:off x="206375" y="5592763"/>
            <a:ext cx="774700" cy="641350"/>
          </a:xfrm>
          <a:prstGeom prst="rect">
            <a:avLst/>
          </a:prstGeom>
          <a:noFill/>
          <a:ln w="9525">
            <a:noFill/>
          </a:ln>
        </p:spPr>
        <p:txBody>
          <a:bodyPr wrap="none" lIns="92075" tIns="46038" rIns="92075" bIns="46038" anchor="t">
            <a:spAutoFit/>
          </a:bodyPr>
          <a:p>
            <a:pPr eaLnBrk="0" hangingPunct="0"/>
            <a:r>
              <a:rPr lang="en-US" altLang="zh-CN" sz="3600" i="1">
                <a:latin typeface="Bookman Old Style" panose="02050604050505020204" pitchFamily="18" charset="0"/>
                <a:ea typeface="楷体_GB2312" panose="02010609030101010101" pitchFamily="49" charset="-122"/>
              </a:rPr>
              <a:t>H</a:t>
            </a:r>
            <a:r>
              <a:rPr lang="en-US" altLang="zh-CN" i="1">
                <a:latin typeface="Bookman Old Style" panose="02050604050505020204" pitchFamily="18" charset="0"/>
                <a:ea typeface="楷体_GB2312" panose="02010609030101010101" pitchFamily="49" charset="-122"/>
              </a:rPr>
              <a:t>D</a:t>
            </a:r>
            <a:endParaRPr lang="en-US" altLang="zh-CN" i="1">
              <a:latin typeface="Bookman Old Style" panose="02050604050505020204" pitchFamily="18" charset="0"/>
              <a:ea typeface="楷体_GB2312" panose="02010609030101010101" pitchFamily="49" charset="-122"/>
            </a:endParaRPr>
          </a:p>
        </p:txBody>
      </p:sp>
      <p:sp>
        <p:nvSpPr>
          <p:cNvPr id="73733" name="矩形 73732"/>
          <p:cNvSpPr/>
          <p:nvPr/>
        </p:nvSpPr>
        <p:spPr>
          <a:xfrm>
            <a:off x="1330325" y="5564188"/>
            <a:ext cx="2478088" cy="641350"/>
          </a:xfrm>
          <a:prstGeom prst="rect">
            <a:avLst/>
          </a:prstGeom>
          <a:noFill/>
          <a:ln w="9525">
            <a:noFill/>
          </a:ln>
        </p:spPr>
        <p:txBody>
          <a:bodyPr wrap="none" lIns="92075" tIns="46038" rIns="92075" bIns="46038">
            <a:spAutoFit/>
          </a:bodyPr>
          <a:p>
            <a:pPr eaLnBrk="0" fontAlgn="base" hangingPunct="0"/>
            <a:r>
              <a:rPr lang="zh-CN" altLang="en-US" sz="3600" b="1" strike="noStrike" noProof="1" dirty="0">
                <a:solidFill>
                  <a:srgbClr val="FF0033"/>
                </a:solidFill>
                <a:effectLst>
                  <a:outerShdw blurRad="38100" dist="38100" dir="2700000">
                    <a:srgbClr val="C0C0C0"/>
                  </a:outerShdw>
                </a:effectLst>
                <a:latin typeface="Bookman Old Style" panose="02050604050505020204" pitchFamily="18" charset="0"/>
                <a:ea typeface="楷体_GB2312" panose="02010609030101010101" pitchFamily="49" charset="-122"/>
                <a:cs typeface="+mn-cs"/>
              </a:rPr>
              <a:t>（矫）顽力</a:t>
            </a:r>
            <a:endParaRPr lang="zh-CN" altLang="en-US" sz="3600" b="1" strike="noStrike" noProof="1" dirty="0">
              <a:solidFill>
                <a:srgbClr val="FF0033"/>
              </a:solidFill>
              <a:effectLst>
                <a:outerShdw blurRad="38100" dist="38100" dir="2700000">
                  <a:srgbClr val="C0C0C0"/>
                </a:outerShdw>
              </a:effectLst>
              <a:latin typeface="Bookman Old Style" panose="02050604050505020204" pitchFamily="18" charset="0"/>
            </a:endParaRPr>
          </a:p>
        </p:txBody>
      </p:sp>
      <p:sp>
        <p:nvSpPr>
          <p:cNvPr id="73734" name="矩形 73733"/>
          <p:cNvSpPr/>
          <p:nvPr/>
        </p:nvSpPr>
        <p:spPr>
          <a:xfrm>
            <a:off x="1323975" y="5021263"/>
            <a:ext cx="3395663" cy="641350"/>
          </a:xfrm>
          <a:prstGeom prst="rect">
            <a:avLst/>
          </a:prstGeom>
          <a:noFill/>
          <a:ln w="9525">
            <a:noFill/>
          </a:ln>
        </p:spPr>
        <p:txBody>
          <a:bodyPr wrap="none" lIns="92075" tIns="46038" rIns="92075" bIns="46038">
            <a:spAutoFit/>
          </a:bodyPr>
          <a:p>
            <a:pPr eaLnBrk="0" fontAlgn="base" hangingPunct="0"/>
            <a:r>
              <a:rPr lang="zh-CN" altLang="en-US" sz="3600" b="1" strike="noStrike" noProof="1" dirty="0">
                <a:solidFill>
                  <a:srgbClr val="FF0033"/>
                </a:solidFill>
                <a:effectLst>
                  <a:outerShdw blurRad="38100" dist="38100" dir="2700000">
                    <a:srgbClr val="C0C0C0"/>
                  </a:outerShdw>
                </a:effectLst>
                <a:latin typeface="Bookman Old Style" panose="02050604050505020204" pitchFamily="18" charset="0"/>
                <a:ea typeface="楷体_GB2312" panose="02010609030101010101" pitchFamily="49" charset="-122"/>
                <a:cs typeface="+mn-cs"/>
              </a:rPr>
              <a:t>剩余磁感应强度</a:t>
            </a:r>
            <a:endParaRPr lang="zh-CN" altLang="en-US" sz="3600" b="1" strike="noStrike" noProof="1" dirty="0">
              <a:solidFill>
                <a:srgbClr val="FF0033"/>
              </a:solidFill>
              <a:effectLst>
                <a:outerShdw blurRad="38100" dist="38100" dir="2700000">
                  <a:srgbClr val="C0C0C0"/>
                </a:outerShdw>
              </a:effectLst>
              <a:latin typeface="Bookman Old Style" panose="02050604050505020204" pitchFamily="18" charset="0"/>
            </a:endParaRPr>
          </a:p>
        </p:txBody>
      </p:sp>
      <p:sp>
        <p:nvSpPr>
          <p:cNvPr id="73735" name="矩形 73734"/>
          <p:cNvSpPr/>
          <p:nvPr/>
        </p:nvSpPr>
        <p:spPr>
          <a:xfrm>
            <a:off x="1323975" y="4483100"/>
            <a:ext cx="3395663" cy="641350"/>
          </a:xfrm>
          <a:prstGeom prst="rect">
            <a:avLst/>
          </a:prstGeom>
          <a:noFill/>
          <a:ln w="9525">
            <a:noFill/>
          </a:ln>
        </p:spPr>
        <p:txBody>
          <a:bodyPr wrap="none" lIns="92075" tIns="46038" rIns="92075" bIns="46038">
            <a:spAutoFit/>
          </a:bodyPr>
          <a:p>
            <a:pPr eaLnBrk="0" fontAlgn="base" hangingPunct="0"/>
            <a:r>
              <a:rPr lang="zh-CN" altLang="en-US" sz="3600" b="1" strike="noStrike" noProof="1" dirty="0">
                <a:solidFill>
                  <a:srgbClr val="FF0033"/>
                </a:solidFill>
                <a:effectLst>
                  <a:outerShdw blurRad="38100" dist="38100" dir="2700000">
                    <a:srgbClr val="C0C0C0"/>
                  </a:outerShdw>
                </a:effectLst>
                <a:latin typeface="Bookman Old Style" panose="02050604050505020204" pitchFamily="18" charset="0"/>
                <a:ea typeface="楷体_GB2312" panose="02010609030101010101" pitchFamily="49" charset="-122"/>
                <a:cs typeface="+mn-cs"/>
              </a:rPr>
              <a:t>饱和磁感应强度</a:t>
            </a:r>
            <a:endParaRPr lang="zh-CN" altLang="en-US" sz="3600" b="1" strike="noStrike" noProof="1" dirty="0">
              <a:solidFill>
                <a:srgbClr val="FF0033"/>
              </a:solidFill>
              <a:effectLst>
                <a:outerShdw blurRad="38100" dist="38100" dir="2700000">
                  <a:srgbClr val="C0C0C0"/>
                </a:outerShdw>
              </a:effectLst>
              <a:latin typeface="Bookman Old Style" panose="02050604050505020204" pitchFamily="18" charset="0"/>
            </a:endParaRPr>
          </a:p>
        </p:txBody>
      </p:sp>
      <p:sp>
        <p:nvSpPr>
          <p:cNvPr id="16392" name="直接连接符 73735"/>
          <p:cNvSpPr/>
          <p:nvPr/>
        </p:nvSpPr>
        <p:spPr>
          <a:xfrm>
            <a:off x="985838" y="5868988"/>
            <a:ext cx="381000" cy="0"/>
          </a:xfrm>
          <a:prstGeom prst="line">
            <a:avLst/>
          </a:prstGeom>
          <a:ln w="12700" cap="flat" cmpd="sng">
            <a:solidFill>
              <a:schemeClr val="tx1"/>
            </a:solidFill>
            <a:prstDash val="solid"/>
            <a:round/>
            <a:headEnd type="none" w="sm" len="sm"/>
            <a:tailEnd type="none" w="sm" len="sm"/>
          </a:ln>
        </p:spPr>
      </p:sp>
      <p:sp>
        <p:nvSpPr>
          <p:cNvPr id="16393" name="直接连接符 73736"/>
          <p:cNvSpPr/>
          <p:nvPr/>
        </p:nvSpPr>
        <p:spPr>
          <a:xfrm>
            <a:off x="909638" y="5402263"/>
            <a:ext cx="381000" cy="0"/>
          </a:xfrm>
          <a:prstGeom prst="line">
            <a:avLst/>
          </a:prstGeom>
          <a:ln w="12700" cap="flat" cmpd="sng">
            <a:solidFill>
              <a:schemeClr val="tx1"/>
            </a:solidFill>
            <a:prstDash val="solid"/>
            <a:round/>
            <a:headEnd type="none" w="sm" len="sm"/>
            <a:tailEnd type="none" w="sm" len="sm"/>
          </a:ln>
        </p:spPr>
      </p:sp>
      <p:sp>
        <p:nvSpPr>
          <p:cNvPr id="16394" name="直接连接符 73737"/>
          <p:cNvSpPr/>
          <p:nvPr/>
        </p:nvSpPr>
        <p:spPr>
          <a:xfrm>
            <a:off x="909638" y="4787900"/>
            <a:ext cx="381000" cy="0"/>
          </a:xfrm>
          <a:prstGeom prst="line">
            <a:avLst/>
          </a:prstGeom>
          <a:ln w="12700" cap="flat" cmpd="sng">
            <a:solidFill>
              <a:schemeClr val="tx1"/>
            </a:solidFill>
            <a:prstDash val="solid"/>
            <a:round/>
            <a:headEnd type="none" w="sm" len="sm"/>
            <a:tailEnd type="none" w="sm" len="sm"/>
          </a:ln>
        </p:spPr>
      </p:sp>
      <p:sp>
        <p:nvSpPr>
          <p:cNvPr id="16395" name="矩形 73740"/>
          <p:cNvSpPr/>
          <p:nvPr/>
        </p:nvSpPr>
        <p:spPr>
          <a:xfrm>
            <a:off x="207963" y="5049838"/>
            <a:ext cx="733425" cy="644525"/>
          </a:xfrm>
          <a:prstGeom prst="rect">
            <a:avLst/>
          </a:prstGeom>
          <a:noFill/>
          <a:ln w="9525">
            <a:noFill/>
          </a:ln>
        </p:spPr>
        <p:txBody>
          <a:bodyPr wrap="none" lIns="92075" tIns="46038" rIns="92075" bIns="46038" anchor="t">
            <a:spAutoFit/>
          </a:bodyPr>
          <a:p>
            <a:pPr eaLnBrk="0" hangingPunct="0">
              <a:buSzTx/>
            </a:pPr>
            <a:r>
              <a:rPr lang="en-US" altLang="zh-CN" sz="3600" i="1">
                <a:latin typeface="Bookman Old Style" panose="02050604050505020204" pitchFamily="18" charset="0"/>
                <a:ea typeface="楷体_GB2312" panose="02010609030101010101" pitchFamily="49" charset="-122"/>
              </a:rPr>
              <a:t>Br</a:t>
            </a:r>
            <a:endParaRPr lang="en-US" altLang="zh-CN" sz="3600" i="1">
              <a:latin typeface="Bookman Old Style" panose="02050604050505020204" pitchFamily="18" charset="0"/>
              <a:ea typeface="楷体_GB2312" panose="02010609030101010101" pitchFamily="49" charset="-122"/>
            </a:endParaRPr>
          </a:p>
        </p:txBody>
      </p:sp>
      <p:sp>
        <p:nvSpPr>
          <p:cNvPr id="16396" name="矩形 73742"/>
          <p:cNvSpPr/>
          <p:nvPr/>
        </p:nvSpPr>
        <p:spPr>
          <a:xfrm>
            <a:off x="223838" y="4483100"/>
            <a:ext cx="708025" cy="641350"/>
          </a:xfrm>
          <a:prstGeom prst="rect">
            <a:avLst/>
          </a:prstGeom>
          <a:noFill/>
          <a:ln w="9525">
            <a:noFill/>
          </a:ln>
        </p:spPr>
        <p:txBody>
          <a:bodyPr wrap="none" lIns="92075" tIns="46038" rIns="92075" bIns="46038" anchor="t">
            <a:spAutoFit/>
          </a:bodyPr>
          <a:p>
            <a:pPr eaLnBrk="0" hangingPunct="0"/>
            <a:r>
              <a:rPr lang="en-US" altLang="zh-CN" sz="3600" i="1">
                <a:latin typeface="Bookman Old Style" panose="02050604050505020204" pitchFamily="18" charset="0"/>
                <a:ea typeface="楷体_GB2312" panose="02010609030101010101" pitchFamily="49" charset="-122"/>
              </a:rPr>
              <a:t>B</a:t>
            </a:r>
            <a:r>
              <a:rPr lang="en-US" altLang="zh-CN" i="1">
                <a:latin typeface="Bookman Old Style" panose="02050604050505020204" pitchFamily="18" charset="0"/>
                <a:ea typeface="楷体_GB2312" panose="02010609030101010101" pitchFamily="49" charset="-122"/>
              </a:rPr>
              <a:t>S</a:t>
            </a:r>
            <a:endParaRPr lang="en-US" altLang="zh-CN" i="1">
              <a:latin typeface="Bookman Old Style" panose="02050604050505020204" pitchFamily="18" charset="0"/>
              <a:ea typeface="楷体_GB2312" panose="02010609030101010101" pitchFamily="49" charset="-122"/>
            </a:endParaRPr>
          </a:p>
        </p:txBody>
      </p:sp>
      <p:sp>
        <p:nvSpPr>
          <p:cNvPr id="16397" name="矩形 73744"/>
          <p:cNvSpPr/>
          <p:nvPr/>
        </p:nvSpPr>
        <p:spPr>
          <a:xfrm>
            <a:off x="223838" y="3954463"/>
            <a:ext cx="744537" cy="641350"/>
          </a:xfrm>
          <a:prstGeom prst="rect">
            <a:avLst/>
          </a:prstGeom>
          <a:noFill/>
          <a:ln w="9525">
            <a:noFill/>
          </a:ln>
        </p:spPr>
        <p:txBody>
          <a:bodyPr wrap="none" lIns="92075" tIns="46038" rIns="92075" bIns="46038" anchor="t">
            <a:spAutoFit/>
          </a:bodyPr>
          <a:p>
            <a:pPr eaLnBrk="0" hangingPunct="0"/>
            <a:r>
              <a:rPr lang="en-US" altLang="zh-CN" sz="3600" i="1">
                <a:latin typeface="Bookman Old Style" panose="02050604050505020204" pitchFamily="18" charset="0"/>
                <a:ea typeface="楷体_GB2312" panose="02010609030101010101" pitchFamily="49" charset="-122"/>
              </a:rPr>
              <a:t>H</a:t>
            </a:r>
            <a:r>
              <a:rPr lang="en-US" altLang="zh-CN" i="1">
                <a:latin typeface="Bookman Old Style" panose="02050604050505020204" pitchFamily="18" charset="0"/>
                <a:ea typeface="楷体_GB2312" panose="02010609030101010101" pitchFamily="49" charset="-122"/>
              </a:rPr>
              <a:t>S</a:t>
            </a:r>
            <a:endParaRPr lang="en-US" altLang="zh-CN" i="1">
              <a:latin typeface="Bookman Old Style" panose="02050604050505020204" pitchFamily="18" charset="0"/>
              <a:ea typeface="楷体_GB2312" panose="02010609030101010101" pitchFamily="49" charset="-122"/>
            </a:endParaRPr>
          </a:p>
        </p:txBody>
      </p:sp>
      <p:sp>
        <p:nvSpPr>
          <p:cNvPr id="73746" name="矩形 73745"/>
          <p:cNvSpPr/>
          <p:nvPr/>
        </p:nvSpPr>
        <p:spPr>
          <a:xfrm>
            <a:off x="1325563" y="3922713"/>
            <a:ext cx="2936875" cy="641350"/>
          </a:xfrm>
          <a:prstGeom prst="rect">
            <a:avLst/>
          </a:prstGeom>
          <a:noFill/>
          <a:ln w="9525">
            <a:noFill/>
          </a:ln>
        </p:spPr>
        <p:txBody>
          <a:bodyPr wrap="none" lIns="92075" tIns="46038" rIns="92075" bIns="46038">
            <a:spAutoFit/>
          </a:bodyPr>
          <a:p>
            <a:pPr eaLnBrk="0" fontAlgn="base" hangingPunct="0"/>
            <a:r>
              <a:rPr lang="zh-CN" altLang="en-US" sz="3600" b="1" strike="noStrike" noProof="1" dirty="0">
                <a:solidFill>
                  <a:srgbClr val="FF0033"/>
                </a:solidFill>
                <a:effectLst>
                  <a:outerShdw blurRad="38100" dist="38100" dir="2700000">
                    <a:srgbClr val="C0C0C0"/>
                  </a:outerShdw>
                </a:effectLst>
                <a:latin typeface="Bookman Old Style" panose="02050604050505020204" pitchFamily="18" charset="0"/>
                <a:ea typeface="楷体_GB2312" panose="02010609030101010101" pitchFamily="49" charset="-122"/>
                <a:cs typeface="+mn-cs"/>
              </a:rPr>
              <a:t>饱和磁场强度</a:t>
            </a:r>
            <a:endParaRPr lang="zh-CN" altLang="en-US" sz="3600" b="1" strike="noStrike" noProof="1" dirty="0">
              <a:solidFill>
                <a:srgbClr val="FF0033"/>
              </a:solidFill>
              <a:effectLst>
                <a:outerShdw blurRad="38100" dist="38100" dir="2700000">
                  <a:srgbClr val="C0C0C0"/>
                </a:outerShdw>
              </a:effectLst>
              <a:latin typeface="Bookman Old Style" panose="02050604050505020204" pitchFamily="18" charset="0"/>
            </a:endParaRPr>
          </a:p>
        </p:txBody>
      </p:sp>
      <p:sp>
        <p:nvSpPr>
          <p:cNvPr id="16399" name="直接连接符 73746"/>
          <p:cNvSpPr/>
          <p:nvPr/>
        </p:nvSpPr>
        <p:spPr>
          <a:xfrm>
            <a:off x="985838" y="4230688"/>
            <a:ext cx="381000" cy="0"/>
          </a:xfrm>
          <a:prstGeom prst="line">
            <a:avLst/>
          </a:prstGeom>
          <a:ln w="12700" cap="flat" cmpd="sng">
            <a:solidFill>
              <a:schemeClr val="tx1"/>
            </a:solidFill>
            <a:prstDash val="solid"/>
            <a:round/>
            <a:headEnd type="none" w="sm" len="sm"/>
            <a:tailEnd type="none" w="sm" len="sm"/>
          </a:ln>
        </p:spPr>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7409" name="Rectangle 2"/>
          <p:cNvSpPr>
            <a:spLocks noGrp="1"/>
          </p:cNvSpPr>
          <p:nvPr>
            <p:ph type="title"/>
          </p:nvPr>
        </p:nvSpPr>
        <p:spPr>
          <a:xfrm>
            <a:off x="685800" y="154305"/>
            <a:ext cx="7772400" cy="762000"/>
          </a:xfrm>
        </p:spPr>
        <p:txBody>
          <a:bodyPr vert="horz" wrap="square" lIns="91440" tIns="45720" rIns="91440" bIns="45720" anchor="ctr">
            <a:spAutoFit/>
          </a:bodyPr>
          <a:p>
            <a:pPr eaLnBrk="1" hangingPunct="1"/>
            <a:r>
              <a:rPr lang="en-US" altLang="zh-CN" dirty="0"/>
              <a:t>2.</a:t>
            </a:r>
            <a:r>
              <a:rPr lang="zh-CN" altLang="en-US" dirty="0"/>
              <a:t>研究磁滞回线有什么意义？</a:t>
            </a:r>
            <a:endParaRPr lang="zh-CN" altLang="en-US" dirty="0"/>
          </a:p>
        </p:txBody>
      </p:sp>
      <p:sp>
        <p:nvSpPr>
          <p:cNvPr id="17410" name="Rectangle 3"/>
          <p:cNvSpPr>
            <a:spLocks noGrp="1"/>
          </p:cNvSpPr>
          <p:nvPr>
            <p:ph idx="1"/>
          </p:nvPr>
        </p:nvSpPr>
        <p:spPr>
          <a:xfrm>
            <a:off x="352425" y="1275080"/>
            <a:ext cx="4392295" cy="3380740"/>
          </a:xfrm>
        </p:spPr>
        <p:txBody>
          <a:bodyPr vert="horz" wrap="square" lIns="91440" tIns="45720" rIns="91440" bIns="45720" anchor="t"/>
          <a:p>
            <a:pPr eaLnBrk="1" hangingPunct="1">
              <a:lnSpc>
                <a:spcPct val="120000"/>
              </a:lnSpc>
            </a:pPr>
            <a:r>
              <a:rPr lang="zh-CN" altLang="en-US" sz="2400" dirty="0"/>
              <a:t>当初始态为</a:t>
            </a:r>
            <a:r>
              <a:rPr lang="en-US" altLang="zh-CN" sz="2400" dirty="0"/>
              <a:t>H=B=0</a:t>
            </a:r>
            <a:r>
              <a:rPr lang="zh-CN" altLang="en-US" sz="2400" dirty="0"/>
              <a:t>的铁磁材料，在</a:t>
            </a:r>
            <a:r>
              <a:rPr lang="zh-CN" altLang="en-US" sz="2400" b="1" dirty="0"/>
              <a:t>交变磁场</a:t>
            </a:r>
            <a:r>
              <a:rPr lang="zh-CN" altLang="en-US" sz="2400" dirty="0"/>
              <a:t>磁场强度由弱到强依次进行磁化，可以得到面积由小到大向外扩张的</a:t>
            </a:r>
            <a:r>
              <a:rPr lang="zh-CN" altLang="en-US" sz="2400" b="1" dirty="0">
                <a:solidFill>
                  <a:srgbClr val="FF0000"/>
                </a:solidFill>
              </a:rPr>
              <a:t>一簇磁滞回线</a:t>
            </a:r>
            <a:r>
              <a:rPr lang="zh-CN" altLang="en-US" sz="2400" dirty="0"/>
              <a:t>，如图所示。</a:t>
            </a:r>
            <a:endParaRPr lang="zh-CN" altLang="en-US" sz="2400" dirty="0"/>
          </a:p>
          <a:p>
            <a:pPr eaLnBrk="1" hangingPunct="1">
              <a:lnSpc>
                <a:spcPct val="120000"/>
              </a:lnSpc>
            </a:pPr>
            <a:r>
              <a:rPr lang="zh-CN" altLang="en-US" sz="2400" dirty="0"/>
              <a:t>这些磁滞回线顶点的连线即为铁磁材料的</a:t>
            </a:r>
            <a:r>
              <a:rPr lang="zh-CN" altLang="en-US" sz="2400" b="1" dirty="0">
                <a:solidFill>
                  <a:srgbClr val="FF0000"/>
                </a:solidFill>
              </a:rPr>
              <a:t>基本磁化曲线</a:t>
            </a:r>
            <a:r>
              <a:rPr lang="zh-CN" altLang="en-US" sz="2400" dirty="0"/>
              <a:t>。</a:t>
            </a:r>
            <a:endParaRPr lang="zh-CN" altLang="en-US" sz="2400" dirty="0"/>
          </a:p>
        </p:txBody>
      </p:sp>
      <p:pic>
        <p:nvPicPr>
          <p:cNvPr id="17411" name="Picture 4" descr="未命名"/>
          <p:cNvPicPr>
            <a:picLocks noChangeAspect="1"/>
          </p:cNvPicPr>
          <p:nvPr/>
        </p:nvPicPr>
        <p:blipFill>
          <a:blip r:embed="rId1">
            <a:lum bright="-6000"/>
          </a:blip>
          <a:stretch>
            <a:fillRect/>
          </a:stretch>
        </p:blipFill>
        <p:spPr>
          <a:xfrm>
            <a:off x="4859338" y="1056005"/>
            <a:ext cx="4067175" cy="3744913"/>
          </a:xfrm>
          <a:prstGeom prst="rect">
            <a:avLst/>
          </a:prstGeom>
          <a:noFill/>
          <a:ln w="9525">
            <a:noFill/>
          </a:ln>
        </p:spPr>
      </p:pic>
      <p:sp>
        <p:nvSpPr>
          <p:cNvPr id="2" name="文本框 1"/>
          <p:cNvSpPr txBox="1"/>
          <p:nvPr/>
        </p:nvSpPr>
        <p:spPr>
          <a:xfrm>
            <a:off x="105410" y="5010150"/>
            <a:ext cx="8821420" cy="977265"/>
          </a:xfrm>
          <a:prstGeom prst="rect">
            <a:avLst/>
          </a:prstGeom>
          <a:noFill/>
        </p:spPr>
        <p:txBody>
          <a:bodyPr wrap="square" rtlCol="0">
            <a:spAutoFit/>
          </a:bodyPr>
          <a:p>
            <a:pPr marL="342900" indent="-342900" algn="l">
              <a:lnSpc>
                <a:spcPct val="120000"/>
              </a:lnSpc>
              <a:spcBef>
                <a:spcPct val="20000"/>
              </a:spcBef>
              <a:buClrTx/>
              <a:buSzPct val="85000"/>
              <a:buFontTx/>
              <a:buBlip>
                <a:blip r:embed="rId2"/>
              </a:buBlip>
            </a:pPr>
            <a:r>
              <a:rPr kumimoji="1" lang="zh-CN" altLang="en-US" kern="0" dirty="0">
                <a:solidFill>
                  <a:schemeClr val="tx1"/>
                </a:solidFill>
                <a:latin typeface="+mn-lt"/>
                <a:ea typeface="+mn-ea"/>
              </a:rPr>
              <a:t>磁</a:t>
            </a:r>
            <a:r>
              <a:rPr kumimoji="1" lang="zh-CN" altLang="en-US" kern="0" dirty="0">
                <a:solidFill>
                  <a:schemeClr val="tx1"/>
                </a:solidFill>
                <a:latin typeface="+mn-lt"/>
                <a:ea typeface="+mn-ea"/>
                <a:sym typeface="+mn-ea"/>
              </a:rPr>
              <a:t>滞损耗</a:t>
            </a:r>
            <a:r>
              <a:rPr kumimoji="1" lang="zh-CN" altLang="en-US" b="0" kern="0" dirty="0">
                <a:solidFill>
                  <a:schemeClr val="tx1"/>
                </a:solidFill>
                <a:latin typeface="+mn-lt"/>
                <a:ea typeface="+mn-ea"/>
                <a:sym typeface="+mn-ea"/>
              </a:rPr>
              <a:t>：在交变磁场中反复磁化与去磁，要消耗能量，并发热。磁滞损耗与磁滞回线所围面积成正比。</a:t>
            </a:r>
            <a:endParaRPr kumimoji="1" lang="zh-CN" altLang="en-US" b="0" kern="0" dirty="0">
              <a:solidFill>
                <a:schemeClr val="tx1"/>
              </a:solidFill>
              <a:latin typeface="+mn-lt"/>
              <a:ea typeface="+mn-ea"/>
              <a:sym typeface="+mn-ea"/>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1682" name="矩形 71681"/>
          <p:cNvSpPr/>
          <p:nvPr/>
        </p:nvSpPr>
        <p:spPr>
          <a:xfrm>
            <a:off x="-381000" y="44450"/>
            <a:ext cx="7391400" cy="641350"/>
          </a:xfrm>
          <a:prstGeom prst="rect">
            <a:avLst/>
          </a:prstGeom>
          <a:noFill/>
          <a:ln w="9525">
            <a:noFill/>
          </a:ln>
        </p:spPr>
        <p:txBody>
          <a:bodyPr lIns="92075" tIns="46038" rIns="92075" bIns="46038">
            <a:spAutoFit/>
          </a:bodyPr>
          <a:p>
            <a:pPr eaLnBrk="0" fontAlgn="base" hangingPunct="0"/>
            <a:r>
              <a:rPr lang="en-US" altLang="zh-CN" sz="3600" b="1" strike="noStrike" noProof="1" dirty="0">
                <a:solidFill>
                  <a:srgbClr val="FF0033"/>
                </a:solidFill>
                <a:effectLst>
                  <a:outerShdw blurRad="38100" dist="38100" dir="2700000">
                    <a:srgbClr val="C0C0C0"/>
                  </a:outerShdw>
                </a:effectLst>
                <a:latin typeface="Bookman Old Style" panose="02050604050505020204" pitchFamily="18" charset="0"/>
                <a:ea typeface="楷体_GB2312" panose="02010609030101010101" pitchFamily="49" charset="-122"/>
                <a:cs typeface="+mn-cs"/>
              </a:rPr>
              <a:t>    </a:t>
            </a:r>
            <a:r>
              <a:rPr lang="zh-CN" altLang="en-US" sz="3600" b="1" strike="noStrike" noProof="1" dirty="0">
                <a:solidFill>
                  <a:srgbClr val="FF0033"/>
                </a:solidFill>
                <a:effectLst>
                  <a:outerShdw blurRad="38100" dist="38100" dir="2700000">
                    <a:srgbClr val="C0C0C0"/>
                  </a:outerShdw>
                </a:effectLst>
                <a:latin typeface="Bookman Old Style" panose="02050604050505020204" pitchFamily="18" charset="0"/>
                <a:ea typeface="楷体_GB2312" panose="02010609030101010101" pitchFamily="49" charset="-122"/>
                <a:cs typeface="+mn-cs"/>
              </a:rPr>
              <a:t>磁性材料分类（按顽力大小）</a:t>
            </a:r>
            <a:endParaRPr lang="zh-CN" altLang="en-US" sz="3600" b="1" strike="noStrike" noProof="1" dirty="0">
              <a:solidFill>
                <a:srgbClr val="FF0033"/>
              </a:solidFill>
              <a:effectLst>
                <a:outerShdw blurRad="38100" dist="38100" dir="2700000">
                  <a:srgbClr val="C0C0C0"/>
                </a:outerShdw>
              </a:effectLst>
              <a:latin typeface="Bookman Old Style" panose="02050604050505020204" pitchFamily="18" charset="0"/>
            </a:endParaRPr>
          </a:p>
        </p:txBody>
      </p:sp>
      <p:sp>
        <p:nvSpPr>
          <p:cNvPr id="18434" name="矩形 71682"/>
          <p:cNvSpPr/>
          <p:nvPr/>
        </p:nvSpPr>
        <p:spPr>
          <a:xfrm>
            <a:off x="842963" y="766763"/>
            <a:ext cx="6348412" cy="460375"/>
          </a:xfrm>
          <a:prstGeom prst="rect">
            <a:avLst/>
          </a:prstGeom>
          <a:noFill/>
          <a:ln w="9525">
            <a:noFill/>
          </a:ln>
        </p:spPr>
        <p:txBody>
          <a:bodyPr wrap="square" lIns="92075" tIns="46038" rIns="92075" bIns="46038" anchor="t">
            <a:spAutoFit/>
          </a:bodyPr>
          <a:p>
            <a:pPr eaLnBrk="0" hangingPunct="0"/>
            <a:r>
              <a:rPr lang="zh-CN" altLang="en-US" dirty="0">
                <a:solidFill>
                  <a:schemeClr val="tx1"/>
                </a:solidFill>
                <a:latin typeface="Bookman Old Style" panose="02050604050505020204" pitchFamily="18" charset="0"/>
                <a:ea typeface="楷体_GB2312" panose="02010609030101010101" pitchFamily="49" charset="-122"/>
              </a:rPr>
              <a:t>特点：磁导率大，矫顽力小，磁滞回线窄。</a:t>
            </a:r>
            <a:endParaRPr lang="zh-CN" altLang="en-US" dirty="0">
              <a:solidFill>
                <a:schemeClr val="tx1"/>
              </a:solidFill>
              <a:latin typeface="Bookman Old Style" panose="02050604050505020204" pitchFamily="18" charset="0"/>
              <a:ea typeface="楷体_GB2312" panose="02010609030101010101" pitchFamily="49" charset="-122"/>
            </a:endParaRPr>
          </a:p>
        </p:txBody>
      </p:sp>
      <p:sp>
        <p:nvSpPr>
          <p:cNvPr id="18435" name="矩形 71683"/>
          <p:cNvSpPr/>
          <p:nvPr/>
        </p:nvSpPr>
        <p:spPr>
          <a:xfrm>
            <a:off x="990600" y="4572000"/>
            <a:ext cx="4956175" cy="1198563"/>
          </a:xfrm>
          <a:prstGeom prst="rect">
            <a:avLst/>
          </a:prstGeom>
          <a:noFill/>
          <a:ln w="9525">
            <a:noFill/>
          </a:ln>
        </p:spPr>
        <p:txBody>
          <a:bodyPr wrap="square" lIns="92075" tIns="46038" rIns="92075" bIns="46038" anchor="t">
            <a:spAutoFit/>
          </a:bodyPr>
          <a:p>
            <a:pPr eaLnBrk="0" hangingPunct="0"/>
            <a:r>
              <a:rPr lang="zh-CN" altLang="en-US" dirty="0">
                <a:solidFill>
                  <a:schemeClr val="tx1"/>
                </a:solidFill>
                <a:latin typeface="Bookman Old Style" panose="02050604050505020204" pitchFamily="18" charset="0"/>
                <a:ea typeface="楷体_GB2312" panose="02010609030101010101" pitchFamily="49" charset="-122"/>
              </a:rPr>
              <a:t>特点：剩余磁感应强度大，接近饱和磁感应强度，矫顽力小，磁滞回线接近于矩形。</a:t>
            </a:r>
            <a:endParaRPr lang="zh-CN" altLang="en-US" dirty="0">
              <a:solidFill>
                <a:schemeClr val="tx1"/>
              </a:solidFill>
              <a:latin typeface="Bookman Old Style" panose="02050604050505020204" pitchFamily="18" charset="0"/>
              <a:ea typeface="楷体_GB2312" panose="02010609030101010101" pitchFamily="49" charset="-122"/>
            </a:endParaRPr>
          </a:p>
        </p:txBody>
      </p:sp>
      <p:grpSp>
        <p:nvGrpSpPr>
          <p:cNvPr id="18436" name="组合 71684"/>
          <p:cNvGrpSpPr/>
          <p:nvPr/>
        </p:nvGrpSpPr>
        <p:grpSpPr>
          <a:xfrm>
            <a:off x="6589713" y="457200"/>
            <a:ext cx="1981200" cy="1790700"/>
            <a:chOff x="4151" y="288"/>
            <a:chExt cx="1248" cy="1128"/>
          </a:xfrm>
        </p:grpSpPr>
        <p:sp>
          <p:nvSpPr>
            <p:cNvPr id="18437" name="直接连接符 71685"/>
            <p:cNvSpPr/>
            <p:nvPr/>
          </p:nvSpPr>
          <p:spPr>
            <a:xfrm>
              <a:off x="4151" y="821"/>
              <a:ext cx="1248" cy="0"/>
            </a:xfrm>
            <a:prstGeom prst="line">
              <a:avLst/>
            </a:prstGeom>
            <a:ln w="12700" cap="flat" cmpd="sng">
              <a:solidFill>
                <a:schemeClr val="tx1"/>
              </a:solidFill>
              <a:prstDash val="solid"/>
              <a:round/>
              <a:headEnd type="none" w="sm" len="sm"/>
              <a:tailEnd type="stealth" w="med" len="lg"/>
            </a:ln>
          </p:spPr>
        </p:sp>
        <p:sp>
          <p:nvSpPr>
            <p:cNvPr id="18438" name="直接连接符 71686"/>
            <p:cNvSpPr/>
            <p:nvPr/>
          </p:nvSpPr>
          <p:spPr>
            <a:xfrm>
              <a:off x="4758" y="288"/>
              <a:ext cx="0" cy="1128"/>
            </a:xfrm>
            <a:prstGeom prst="line">
              <a:avLst/>
            </a:prstGeom>
            <a:ln w="12700" cap="flat" cmpd="sng">
              <a:solidFill>
                <a:schemeClr val="tx1"/>
              </a:solidFill>
              <a:prstDash val="solid"/>
              <a:round/>
              <a:headEnd type="stealth" w="med" len="lg"/>
              <a:tailEnd type="none" w="sm" len="sm"/>
            </a:ln>
          </p:spPr>
        </p:sp>
        <p:sp>
          <p:nvSpPr>
            <p:cNvPr id="18439" name="任意多边形 71687"/>
            <p:cNvSpPr/>
            <p:nvPr/>
          </p:nvSpPr>
          <p:spPr>
            <a:xfrm>
              <a:off x="4716" y="327"/>
              <a:ext cx="582" cy="495"/>
            </a:xfrm>
            <a:custGeom>
              <a:avLst/>
              <a:gdLst/>
              <a:ahLst/>
              <a:cxnLst>
                <a:cxn ang="180">
                  <a:pos x="0" y="21556"/>
                </a:cxn>
                <a:cxn ang="270">
                  <a:pos x="21562" y="0"/>
                </a:cxn>
                <a:cxn ang="90">
                  <a:pos x="21600" y="21600"/>
                </a:cxn>
              </a:cxnLst>
              <a:pathLst>
                <a:path w="21600" h="21600" fill="none">
                  <a:moveTo>
                    <a:pt x="0" y="21556"/>
                  </a:moveTo>
                  <a:cubicBezTo>
                    <a:pt x="24" y="9659"/>
                    <a:pt x="9665" y="21"/>
                    <a:pt x="21562" y="0"/>
                  </a:cubicBezTo>
                </a:path>
                <a:path w="21600" h="21600" stroke="0">
                  <a:moveTo>
                    <a:pt x="0" y="21556"/>
                  </a:moveTo>
                  <a:cubicBezTo>
                    <a:pt x="24" y="9659"/>
                    <a:pt x="9665" y="21"/>
                    <a:pt x="21562" y="0"/>
                  </a:cubicBezTo>
                  <a:lnTo>
                    <a:pt x="21600" y="21600"/>
                  </a:lnTo>
                  <a:close/>
                </a:path>
              </a:pathLst>
            </a:custGeom>
            <a:noFill/>
            <a:ln w="12700" cap="rnd" cmpd="sng">
              <a:solidFill>
                <a:schemeClr val="tx1"/>
              </a:solidFill>
              <a:prstDash val="solid"/>
              <a:round/>
              <a:headEnd type="none" w="sm" len="sm"/>
              <a:tailEnd type="none" w="sm" len="sm"/>
            </a:ln>
          </p:spPr>
          <p:txBody>
            <a:bodyPr/>
            <a:p>
              <a:endParaRPr lang="zh-CN" altLang="en-US"/>
            </a:p>
          </p:txBody>
        </p:sp>
        <p:sp>
          <p:nvSpPr>
            <p:cNvPr id="18440" name="任意多边形 71688"/>
            <p:cNvSpPr/>
            <p:nvPr/>
          </p:nvSpPr>
          <p:spPr>
            <a:xfrm rot="10800000">
              <a:off x="4255" y="776"/>
              <a:ext cx="564" cy="525"/>
            </a:xfrm>
            <a:custGeom>
              <a:avLst/>
              <a:gdLst/>
              <a:ahLst/>
              <a:cxnLst>
                <a:cxn ang="180">
                  <a:pos x="0" y="19874"/>
                </a:cxn>
                <a:cxn ang="270">
                  <a:pos x="21492" y="0"/>
                </a:cxn>
                <a:cxn ang="90">
                  <a:pos x="21531" y="21600"/>
                </a:cxn>
              </a:cxnLst>
              <a:pathLst>
                <a:path w="21531" h="21600" fill="none">
                  <a:moveTo>
                    <a:pt x="0" y="19874"/>
                  </a:moveTo>
                  <a:cubicBezTo>
                    <a:pt x="881" y="8761"/>
                    <a:pt x="10164" y="20"/>
                    <a:pt x="21492" y="0"/>
                  </a:cubicBezTo>
                </a:path>
                <a:path w="21531" h="21600" stroke="0">
                  <a:moveTo>
                    <a:pt x="0" y="19874"/>
                  </a:moveTo>
                  <a:cubicBezTo>
                    <a:pt x="881" y="8761"/>
                    <a:pt x="10164" y="20"/>
                    <a:pt x="21492" y="0"/>
                  </a:cubicBezTo>
                  <a:lnTo>
                    <a:pt x="21531" y="21600"/>
                  </a:lnTo>
                  <a:close/>
                </a:path>
              </a:pathLst>
            </a:custGeom>
            <a:noFill/>
            <a:ln w="12700" cap="rnd" cmpd="sng">
              <a:solidFill>
                <a:schemeClr val="tx1"/>
              </a:solidFill>
              <a:prstDash val="solid"/>
              <a:round/>
              <a:headEnd type="none" w="sm" len="sm"/>
              <a:tailEnd type="none" w="sm" len="sm"/>
            </a:ln>
          </p:spPr>
          <p:txBody>
            <a:bodyPr/>
            <a:p>
              <a:endParaRPr lang="zh-CN" altLang="en-US"/>
            </a:p>
          </p:txBody>
        </p:sp>
        <p:sp>
          <p:nvSpPr>
            <p:cNvPr id="18441" name="任意多边形 71689"/>
            <p:cNvSpPr/>
            <p:nvPr/>
          </p:nvSpPr>
          <p:spPr>
            <a:xfrm>
              <a:off x="4819" y="327"/>
              <a:ext cx="462" cy="495"/>
            </a:xfrm>
            <a:custGeom>
              <a:avLst/>
              <a:gdLst/>
              <a:ahLst/>
              <a:cxnLst>
                <a:cxn ang="180">
                  <a:pos x="0" y="21556"/>
                </a:cxn>
                <a:cxn ang="270">
                  <a:pos x="21553" y="0"/>
                </a:cxn>
                <a:cxn ang="90">
                  <a:pos x="21600" y="21600"/>
                </a:cxn>
              </a:cxnLst>
              <a:pathLst>
                <a:path w="21600" h="21600" fill="none">
                  <a:moveTo>
                    <a:pt x="0" y="21556"/>
                  </a:moveTo>
                  <a:cubicBezTo>
                    <a:pt x="24" y="9662"/>
                    <a:pt x="9660" y="25"/>
                    <a:pt x="21553" y="0"/>
                  </a:cubicBezTo>
                </a:path>
                <a:path w="21600" h="21600" stroke="0">
                  <a:moveTo>
                    <a:pt x="0" y="21556"/>
                  </a:moveTo>
                  <a:cubicBezTo>
                    <a:pt x="24" y="9662"/>
                    <a:pt x="9660" y="25"/>
                    <a:pt x="21553" y="0"/>
                  </a:cubicBezTo>
                  <a:lnTo>
                    <a:pt x="21600" y="21600"/>
                  </a:lnTo>
                  <a:close/>
                </a:path>
              </a:pathLst>
            </a:custGeom>
            <a:noFill/>
            <a:ln w="12700" cap="rnd" cmpd="sng">
              <a:solidFill>
                <a:schemeClr val="tx1"/>
              </a:solidFill>
              <a:prstDash val="solid"/>
              <a:round/>
              <a:headEnd type="none" w="sm" len="sm"/>
              <a:tailEnd type="none" w="sm" len="sm"/>
            </a:ln>
          </p:spPr>
          <p:txBody>
            <a:bodyPr/>
            <a:p>
              <a:endParaRPr lang="zh-CN" altLang="en-US"/>
            </a:p>
          </p:txBody>
        </p:sp>
        <p:sp>
          <p:nvSpPr>
            <p:cNvPr id="18442" name="任意多边形 71690"/>
            <p:cNvSpPr/>
            <p:nvPr/>
          </p:nvSpPr>
          <p:spPr>
            <a:xfrm rot="10800000">
              <a:off x="4254" y="807"/>
              <a:ext cx="462" cy="495"/>
            </a:xfrm>
            <a:custGeom>
              <a:avLst/>
              <a:gdLst/>
              <a:ahLst/>
              <a:cxnLst>
                <a:cxn ang="180">
                  <a:pos x="0" y="21556"/>
                </a:cxn>
                <a:cxn ang="270">
                  <a:pos x="21553" y="0"/>
                </a:cxn>
                <a:cxn ang="90">
                  <a:pos x="21600" y="21600"/>
                </a:cxn>
              </a:cxnLst>
              <a:pathLst>
                <a:path w="21600" h="21600" fill="none">
                  <a:moveTo>
                    <a:pt x="0" y="21556"/>
                  </a:moveTo>
                  <a:cubicBezTo>
                    <a:pt x="24" y="9662"/>
                    <a:pt x="9660" y="25"/>
                    <a:pt x="21553" y="0"/>
                  </a:cubicBezTo>
                </a:path>
                <a:path w="21600" h="21600" stroke="0">
                  <a:moveTo>
                    <a:pt x="0" y="21556"/>
                  </a:moveTo>
                  <a:cubicBezTo>
                    <a:pt x="24" y="9662"/>
                    <a:pt x="9660" y="25"/>
                    <a:pt x="21553" y="0"/>
                  </a:cubicBezTo>
                  <a:lnTo>
                    <a:pt x="21600" y="21600"/>
                  </a:lnTo>
                  <a:close/>
                </a:path>
              </a:pathLst>
            </a:custGeom>
            <a:noFill/>
            <a:ln w="12700" cap="rnd" cmpd="sng">
              <a:solidFill>
                <a:schemeClr val="tx1"/>
              </a:solidFill>
              <a:prstDash val="solid"/>
              <a:round/>
              <a:headEnd type="none" w="sm" len="sm"/>
              <a:tailEnd type="none" w="sm" len="sm"/>
            </a:ln>
          </p:spPr>
          <p:txBody>
            <a:bodyPr/>
            <a:p>
              <a:endParaRPr lang="zh-CN" altLang="en-US"/>
            </a:p>
          </p:txBody>
        </p:sp>
      </p:grpSp>
      <p:sp>
        <p:nvSpPr>
          <p:cNvPr id="18443" name="直接连接符 71692"/>
          <p:cNvSpPr/>
          <p:nvPr/>
        </p:nvSpPr>
        <p:spPr>
          <a:xfrm>
            <a:off x="6765925" y="3325813"/>
            <a:ext cx="1828800" cy="0"/>
          </a:xfrm>
          <a:prstGeom prst="line">
            <a:avLst/>
          </a:prstGeom>
          <a:ln w="12700" cap="flat" cmpd="sng">
            <a:solidFill>
              <a:schemeClr val="tx1"/>
            </a:solidFill>
            <a:prstDash val="solid"/>
            <a:round/>
            <a:headEnd type="none" w="sm" len="sm"/>
            <a:tailEnd type="stealth" w="med" len="lg"/>
          </a:ln>
        </p:spPr>
      </p:sp>
      <p:sp>
        <p:nvSpPr>
          <p:cNvPr id="18444" name="直接连接符 71693"/>
          <p:cNvSpPr/>
          <p:nvPr/>
        </p:nvSpPr>
        <p:spPr>
          <a:xfrm>
            <a:off x="7588250" y="2514600"/>
            <a:ext cx="0" cy="1600200"/>
          </a:xfrm>
          <a:prstGeom prst="line">
            <a:avLst/>
          </a:prstGeom>
          <a:ln w="12700" cap="flat" cmpd="sng">
            <a:solidFill>
              <a:schemeClr val="tx1"/>
            </a:solidFill>
            <a:prstDash val="solid"/>
            <a:round/>
            <a:headEnd type="stealth" w="med" len="lg"/>
            <a:tailEnd type="none" w="sm" len="sm"/>
          </a:ln>
        </p:spPr>
      </p:sp>
      <p:sp>
        <p:nvSpPr>
          <p:cNvPr id="18445" name="任意多边形 71694"/>
          <p:cNvSpPr/>
          <p:nvPr/>
        </p:nvSpPr>
        <p:spPr>
          <a:xfrm>
            <a:off x="7285038" y="2659063"/>
            <a:ext cx="1098550" cy="669925"/>
          </a:xfrm>
          <a:custGeom>
            <a:avLst/>
            <a:gdLst/>
            <a:ahLst/>
            <a:cxnLst>
              <a:cxn ang="180">
                <a:pos x="0" y="21483"/>
              </a:cxn>
              <a:cxn ang="270">
                <a:pos x="19916" y="0"/>
              </a:cxn>
              <a:cxn ang="0">
                <a:pos x="21600" y="21534"/>
              </a:cxn>
            </a:cxnLst>
            <a:pathLst>
              <a:path w="21600" h="21534" fill="none">
                <a:moveTo>
                  <a:pt x="0" y="21483"/>
                </a:moveTo>
                <a:cubicBezTo>
                  <a:pt x="26" y="10144"/>
                  <a:pt x="8790" y="857"/>
                  <a:pt x="19909" y="-1"/>
                </a:cubicBezTo>
              </a:path>
              <a:path w="21600" h="21534" stroke="0">
                <a:moveTo>
                  <a:pt x="0" y="21483"/>
                </a:moveTo>
                <a:cubicBezTo>
                  <a:pt x="26" y="10144"/>
                  <a:pt x="8790" y="857"/>
                  <a:pt x="19909" y="-1"/>
                </a:cubicBezTo>
                <a:lnTo>
                  <a:pt x="21600" y="21534"/>
                </a:lnTo>
                <a:close/>
              </a:path>
            </a:pathLst>
          </a:custGeom>
          <a:noFill/>
          <a:ln w="12700" cap="rnd" cmpd="sng">
            <a:solidFill>
              <a:schemeClr val="tx1"/>
            </a:solidFill>
            <a:prstDash val="solid"/>
            <a:round/>
            <a:headEnd type="none" w="sm" len="sm"/>
            <a:tailEnd type="none" w="sm" len="sm"/>
          </a:ln>
        </p:spPr>
        <p:txBody>
          <a:bodyPr/>
          <a:p>
            <a:endParaRPr lang="zh-CN" altLang="en-US"/>
          </a:p>
        </p:txBody>
      </p:sp>
      <p:sp>
        <p:nvSpPr>
          <p:cNvPr id="18446" name="任意多边形 71695"/>
          <p:cNvSpPr/>
          <p:nvPr/>
        </p:nvSpPr>
        <p:spPr>
          <a:xfrm rot="10800000">
            <a:off x="6859588" y="3281363"/>
            <a:ext cx="1036637" cy="673100"/>
          </a:xfrm>
          <a:custGeom>
            <a:avLst/>
            <a:gdLst/>
            <a:ahLst/>
            <a:cxnLst>
              <a:cxn ang="180">
                <a:pos x="0" y="21549"/>
              </a:cxn>
              <a:cxn ang="270">
                <a:pos x="21566" y="0"/>
              </a:cxn>
              <a:cxn ang="90">
                <a:pos x="21600" y="21600"/>
              </a:cxn>
            </a:cxnLst>
            <a:pathLst>
              <a:path w="21600" h="21600" fill="none">
                <a:moveTo>
                  <a:pt x="0" y="21549"/>
                </a:moveTo>
                <a:cubicBezTo>
                  <a:pt x="28" y="9654"/>
                  <a:pt x="9669" y="18"/>
                  <a:pt x="21566" y="0"/>
                </a:cubicBezTo>
              </a:path>
              <a:path w="21600" h="21600" stroke="0">
                <a:moveTo>
                  <a:pt x="0" y="21549"/>
                </a:moveTo>
                <a:cubicBezTo>
                  <a:pt x="28" y="9654"/>
                  <a:pt x="9669" y="18"/>
                  <a:pt x="21566" y="0"/>
                </a:cubicBezTo>
                <a:lnTo>
                  <a:pt x="21600" y="21600"/>
                </a:lnTo>
                <a:close/>
              </a:path>
            </a:pathLst>
          </a:custGeom>
          <a:noFill/>
          <a:ln w="12700" cap="rnd" cmpd="sng">
            <a:solidFill>
              <a:schemeClr val="tx1"/>
            </a:solidFill>
            <a:prstDash val="solid"/>
            <a:round/>
            <a:headEnd type="none" w="sm" len="sm"/>
            <a:tailEnd type="none" w="sm" len="sm"/>
          </a:ln>
        </p:spPr>
        <p:txBody>
          <a:bodyPr/>
          <a:p>
            <a:endParaRPr lang="zh-CN" altLang="en-US"/>
          </a:p>
        </p:txBody>
      </p:sp>
      <p:sp>
        <p:nvSpPr>
          <p:cNvPr id="18447" name="任意多边形 71696"/>
          <p:cNvSpPr/>
          <p:nvPr/>
        </p:nvSpPr>
        <p:spPr>
          <a:xfrm>
            <a:off x="7894638" y="2659063"/>
            <a:ext cx="457200" cy="668337"/>
          </a:xfrm>
          <a:custGeom>
            <a:avLst/>
            <a:gdLst/>
            <a:ahLst/>
            <a:cxnLst>
              <a:cxn ang="90">
                <a:pos x="153" y="24072"/>
              </a:cxn>
              <a:cxn ang="270">
                <a:pos x="19507" y="0"/>
              </a:cxn>
              <a:cxn ang="0">
                <a:pos x="21600" y="21498"/>
              </a:cxn>
            </a:cxnLst>
            <a:pathLst>
              <a:path w="21600" h="24072" fill="none">
                <a:moveTo>
                  <a:pt x="153" y="24072"/>
                </a:moveTo>
                <a:cubicBezTo>
                  <a:pt x="51" y="23229"/>
                  <a:pt x="-1" y="22370"/>
                  <a:pt x="-1" y="21498"/>
                </a:cubicBezTo>
                <a:cubicBezTo>
                  <a:pt x="-1" y="10275"/>
                  <a:pt x="8558" y="1052"/>
                  <a:pt x="19498" y="-1"/>
                </a:cubicBezTo>
              </a:path>
              <a:path w="21600" h="24072" stroke="0">
                <a:moveTo>
                  <a:pt x="153" y="24072"/>
                </a:moveTo>
                <a:cubicBezTo>
                  <a:pt x="51" y="23229"/>
                  <a:pt x="-1" y="22370"/>
                  <a:pt x="-1" y="21498"/>
                </a:cubicBezTo>
                <a:cubicBezTo>
                  <a:pt x="-1" y="10275"/>
                  <a:pt x="8558" y="1052"/>
                  <a:pt x="19498" y="-1"/>
                </a:cubicBezTo>
                <a:lnTo>
                  <a:pt x="21600" y="21498"/>
                </a:lnTo>
                <a:close/>
              </a:path>
            </a:pathLst>
          </a:custGeom>
          <a:noFill/>
          <a:ln w="12700" cap="rnd" cmpd="sng">
            <a:solidFill>
              <a:schemeClr val="tx1"/>
            </a:solidFill>
            <a:prstDash val="solid"/>
            <a:round/>
            <a:headEnd type="none" w="sm" len="sm"/>
            <a:tailEnd type="none" w="sm" len="sm"/>
          </a:ln>
        </p:spPr>
        <p:txBody>
          <a:bodyPr/>
          <a:p>
            <a:endParaRPr lang="zh-CN" altLang="en-US"/>
          </a:p>
        </p:txBody>
      </p:sp>
      <p:sp>
        <p:nvSpPr>
          <p:cNvPr id="18448" name="任意多边形 71697"/>
          <p:cNvSpPr/>
          <p:nvPr/>
        </p:nvSpPr>
        <p:spPr>
          <a:xfrm rot="10800000">
            <a:off x="6859588" y="3327400"/>
            <a:ext cx="427037" cy="627063"/>
          </a:xfrm>
          <a:custGeom>
            <a:avLst/>
            <a:gdLst/>
            <a:ahLst/>
            <a:cxnLst>
              <a:cxn ang="180">
                <a:pos x="0" y="21545"/>
              </a:cxn>
              <a:cxn ang="270">
                <a:pos x="21519" y="0"/>
              </a:cxn>
              <a:cxn ang="90">
                <a:pos x="21600" y="21600"/>
              </a:cxn>
            </a:cxnLst>
            <a:pathLst>
              <a:path w="21600" h="21600" fill="none">
                <a:moveTo>
                  <a:pt x="0" y="21545"/>
                </a:moveTo>
                <a:cubicBezTo>
                  <a:pt x="30" y="9668"/>
                  <a:pt x="9645" y="44"/>
                  <a:pt x="21519" y="0"/>
                </a:cubicBezTo>
              </a:path>
              <a:path w="21600" h="21600" stroke="0">
                <a:moveTo>
                  <a:pt x="0" y="21545"/>
                </a:moveTo>
                <a:cubicBezTo>
                  <a:pt x="30" y="9668"/>
                  <a:pt x="9645" y="44"/>
                  <a:pt x="21519" y="0"/>
                </a:cubicBezTo>
                <a:lnTo>
                  <a:pt x="21600" y="21600"/>
                </a:lnTo>
                <a:close/>
              </a:path>
            </a:pathLst>
          </a:custGeom>
          <a:noFill/>
          <a:ln w="12700" cap="rnd" cmpd="sng">
            <a:solidFill>
              <a:schemeClr val="tx1"/>
            </a:solidFill>
            <a:prstDash val="solid"/>
            <a:round/>
            <a:headEnd type="none" w="sm" len="sm"/>
            <a:tailEnd type="none" w="sm" len="sm"/>
          </a:ln>
        </p:spPr>
        <p:txBody>
          <a:bodyPr/>
          <a:p>
            <a:endParaRPr lang="zh-CN" altLang="en-US"/>
          </a:p>
        </p:txBody>
      </p:sp>
      <p:grpSp>
        <p:nvGrpSpPr>
          <p:cNvPr id="18449" name="组合 71698"/>
          <p:cNvGrpSpPr/>
          <p:nvPr/>
        </p:nvGrpSpPr>
        <p:grpSpPr>
          <a:xfrm>
            <a:off x="6600825" y="4597400"/>
            <a:ext cx="2209800" cy="1600200"/>
            <a:chOff x="4150" y="2880"/>
            <a:chExt cx="1392" cy="1008"/>
          </a:xfrm>
        </p:grpSpPr>
        <p:sp>
          <p:nvSpPr>
            <p:cNvPr id="18450" name="直接连接符 71699"/>
            <p:cNvSpPr/>
            <p:nvPr/>
          </p:nvSpPr>
          <p:spPr>
            <a:xfrm>
              <a:off x="4150" y="3392"/>
              <a:ext cx="1392" cy="0"/>
            </a:xfrm>
            <a:prstGeom prst="line">
              <a:avLst/>
            </a:prstGeom>
            <a:ln w="12700" cap="flat" cmpd="sng">
              <a:solidFill>
                <a:schemeClr val="tx1"/>
              </a:solidFill>
              <a:prstDash val="solid"/>
              <a:round/>
              <a:headEnd type="none" w="sm" len="sm"/>
              <a:tailEnd type="stealth" w="med" len="lg"/>
            </a:ln>
          </p:spPr>
        </p:sp>
        <p:sp>
          <p:nvSpPr>
            <p:cNvPr id="18451" name="直接连接符 71700"/>
            <p:cNvSpPr/>
            <p:nvPr/>
          </p:nvSpPr>
          <p:spPr>
            <a:xfrm>
              <a:off x="4800" y="2880"/>
              <a:ext cx="0" cy="1008"/>
            </a:xfrm>
            <a:prstGeom prst="line">
              <a:avLst/>
            </a:prstGeom>
            <a:ln w="12700" cap="flat" cmpd="sng">
              <a:solidFill>
                <a:schemeClr val="tx1"/>
              </a:solidFill>
              <a:prstDash val="solid"/>
              <a:round/>
              <a:headEnd type="stealth" w="med" len="lg"/>
              <a:tailEnd type="none" w="sm" len="sm"/>
            </a:ln>
          </p:spPr>
        </p:sp>
        <p:sp>
          <p:nvSpPr>
            <p:cNvPr id="18452" name="任意多边形 71701"/>
            <p:cNvSpPr/>
            <p:nvPr/>
          </p:nvSpPr>
          <p:spPr>
            <a:xfrm>
              <a:off x="4522" y="2960"/>
              <a:ext cx="836" cy="180"/>
            </a:xfrm>
            <a:custGeom>
              <a:avLst/>
              <a:gdLst/>
              <a:ahLst/>
              <a:cxnLst>
                <a:cxn ang="90">
                  <a:pos x="5" y="22082"/>
                </a:cxn>
                <a:cxn ang="270">
                  <a:pos x="21005" y="0"/>
                </a:cxn>
                <a:cxn ang="0">
                  <a:pos x="21600" y="21592"/>
                </a:cxn>
              </a:cxnLst>
              <a:pathLst>
                <a:path w="21600" h="22082" fill="none">
                  <a:moveTo>
                    <a:pt x="5" y="22082"/>
                  </a:moveTo>
                  <a:cubicBezTo>
                    <a:pt x="1" y="21919"/>
                    <a:pt x="-1" y="21756"/>
                    <a:pt x="-1" y="21592"/>
                  </a:cubicBezTo>
                  <a:cubicBezTo>
                    <a:pt x="-1" y="9862"/>
                    <a:pt x="9350" y="315"/>
                    <a:pt x="21001" y="0"/>
                  </a:cubicBezTo>
                </a:path>
                <a:path w="21600" h="22082" stroke="0">
                  <a:moveTo>
                    <a:pt x="5" y="22082"/>
                  </a:moveTo>
                  <a:cubicBezTo>
                    <a:pt x="1" y="21919"/>
                    <a:pt x="-1" y="21756"/>
                    <a:pt x="-1" y="21592"/>
                  </a:cubicBezTo>
                  <a:cubicBezTo>
                    <a:pt x="-1" y="9862"/>
                    <a:pt x="9350" y="315"/>
                    <a:pt x="21001" y="0"/>
                  </a:cubicBezTo>
                  <a:lnTo>
                    <a:pt x="21600" y="21592"/>
                  </a:lnTo>
                  <a:close/>
                </a:path>
              </a:pathLst>
            </a:custGeom>
            <a:noFill/>
            <a:ln w="12700" cap="rnd" cmpd="sng">
              <a:solidFill>
                <a:schemeClr val="tx1"/>
              </a:solidFill>
              <a:prstDash val="solid"/>
              <a:round/>
              <a:headEnd type="none" w="sm" len="sm"/>
              <a:tailEnd type="none" w="sm" len="sm"/>
            </a:ln>
          </p:spPr>
          <p:txBody>
            <a:bodyPr/>
            <a:p>
              <a:endParaRPr lang="zh-CN" altLang="en-US"/>
            </a:p>
          </p:txBody>
        </p:sp>
        <p:sp>
          <p:nvSpPr>
            <p:cNvPr id="18453" name="任意多边形 71702"/>
            <p:cNvSpPr/>
            <p:nvPr/>
          </p:nvSpPr>
          <p:spPr>
            <a:xfrm>
              <a:off x="5102" y="2962"/>
              <a:ext cx="279" cy="191"/>
            </a:xfrm>
            <a:custGeom>
              <a:avLst/>
              <a:gdLst/>
              <a:ahLst/>
              <a:cxnLst>
                <a:cxn ang="180">
                  <a:pos x="0" y="21499"/>
                </a:cxn>
                <a:cxn ang="270">
                  <a:pos x="19515" y="0"/>
                </a:cxn>
                <a:cxn ang="0">
                  <a:pos x="21600" y="21499"/>
                </a:cxn>
              </a:cxnLst>
              <a:pathLst>
                <a:path w="21600" h="21499" fill="none">
                  <a:moveTo>
                    <a:pt x="0" y="21499"/>
                  </a:moveTo>
                  <a:cubicBezTo>
                    <a:pt x="0" y="10274"/>
                    <a:pt x="8563" y="1048"/>
                    <a:pt x="19507" y="-1"/>
                  </a:cubicBezTo>
                </a:path>
                <a:path w="21600" h="21499" stroke="0">
                  <a:moveTo>
                    <a:pt x="0" y="21499"/>
                  </a:moveTo>
                  <a:cubicBezTo>
                    <a:pt x="0" y="10274"/>
                    <a:pt x="8563" y="1048"/>
                    <a:pt x="19507" y="-1"/>
                  </a:cubicBezTo>
                  <a:lnTo>
                    <a:pt x="21600" y="21499"/>
                  </a:lnTo>
                  <a:close/>
                </a:path>
              </a:pathLst>
            </a:custGeom>
            <a:noFill/>
            <a:ln w="12700" cap="rnd" cmpd="sng">
              <a:solidFill>
                <a:schemeClr val="tx1"/>
              </a:solidFill>
              <a:prstDash val="solid"/>
              <a:round/>
              <a:headEnd type="none" w="sm" len="sm"/>
              <a:tailEnd type="none" w="sm" len="sm"/>
            </a:ln>
          </p:spPr>
          <p:txBody>
            <a:bodyPr/>
            <a:p>
              <a:endParaRPr lang="zh-CN" altLang="en-US"/>
            </a:p>
          </p:txBody>
        </p:sp>
        <p:sp>
          <p:nvSpPr>
            <p:cNvPr id="18454" name="任意多边形 71703"/>
            <p:cNvSpPr/>
            <p:nvPr/>
          </p:nvSpPr>
          <p:spPr>
            <a:xfrm rot="10800000">
              <a:off x="4221" y="3633"/>
              <a:ext cx="302" cy="192"/>
            </a:xfrm>
            <a:custGeom>
              <a:avLst/>
              <a:gdLst/>
              <a:ahLst/>
              <a:cxnLst>
                <a:cxn ang="180">
                  <a:pos x="0" y="20905"/>
                </a:cxn>
                <a:cxn ang="270">
                  <a:pos x="16165" y="0"/>
                </a:cxn>
                <a:cxn ang="0">
                  <a:pos x="21600" y="20905"/>
                </a:cxn>
              </a:cxnLst>
              <a:pathLst>
                <a:path w="21600" h="20905" fill="none">
                  <a:moveTo>
                    <a:pt x="0" y="20905"/>
                  </a:moveTo>
                  <a:cubicBezTo>
                    <a:pt x="0" y="10855"/>
                    <a:pt x="6864" y="2408"/>
                    <a:pt x="16154" y="-3"/>
                  </a:cubicBezTo>
                </a:path>
                <a:path w="21600" h="20905" stroke="0">
                  <a:moveTo>
                    <a:pt x="0" y="20905"/>
                  </a:moveTo>
                  <a:cubicBezTo>
                    <a:pt x="0" y="10855"/>
                    <a:pt x="6864" y="2408"/>
                    <a:pt x="16154" y="-3"/>
                  </a:cubicBezTo>
                  <a:lnTo>
                    <a:pt x="21600" y="20905"/>
                  </a:lnTo>
                  <a:close/>
                </a:path>
              </a:pathLst>
            </a:custGeom>
            <a:noFill/>
            <a:ln w="12700" cap="rnd" cmpd="sng">
              <a:solidFill>
                <a:schemeClr val="tx1"/>
              </a:solidFill>
              <a:prstDash val="solid"/>
              <a:round/>
              <a:headEnd type="none" w="sm" len="sm"/>
              <a:tailEnd type="none" w="sm" len="sm"/>
            </a:ln>
          </p:spPr>
          <p:txBody>
            <a:bodyPr/>
            <a:p>
              <a:endParaRPr lang="zh-CN" altLang="en-US"/>
            </a:p>
          </p:txBody>
        </p:sp>
        <p:sp>
          <p:nvSpPr>
            <p:cNvPr id="18455" name="直接连接符 71704"/>
            <p:cNvSpPr/>
            <p:nvPr/>
          </p:nvSpPr>
          <p:spPr>
            <a:xfrm>
              <a:off x="4521" y="3120"/>
              <a:ext cx="0" cy="528"/>
            </a:xfrm>
            <a:prstGeom prst="line">
              <a:avLst/>
            </a:prstGeom>
            <a:ln w="12700" cap="flat" cmpd="sng">
              <a:solidFill>
                <a:schemeClr val="tx1"/>
              </a:solidFill>
              <a:prstDash val="solid"/>
              <a:round/>
              <a:headEnd type="none" w="sm" len="sm"/>
              <a:tailEnd type="none" w="sm" len="sm"/>
            </a:ln>
          </p:spPr>
        </p:sp>
        <p:sp>
          <p:nvSpPr>
            <p:cNvPr id="18456" name="直接连接符 71705"/>
            <p:cNvSpPr/>
            <p:nvPr/>
          </p:nvSpPr>
          <p:spPr>
            <a:xfrm flipV="1">
              <a:off x="5101" y="3136"/>
              <a:ext cx="0" cy="512"/>
            </a:xfrm>
            <a:prstGeom prst="line">
              <a:avLst/>
            </a:prstGeom>
            <a:ln w="12700" cap="flat" cmpd="sng">
              <a:solidFill>
                <a:schemeClr val="tx1"/>
              </a:solidFill>
              <a:prstDash val="solid"/>
              <a:round/>
              <a:headEnd type="none" w="sm" len="sm"/>
              <a:tailEnd type="none" w="sm" len="sm"/>
            </a:ln>
          </p:spPr>
        </p:sp>
        <p:sp>
          <p:nvSpPr>
            <p:cNvPr id="18457" name="任意多边形 71706"/>
            <p:cNvSpPr/>
            <p:nvPr/>
          </p:nvSpPr>
          <p:spPr>
            <a:xfrm rot="10800000">
              <a:off x="4244" y="3649"/>
              <a:ext cx="859" cy="178"/>
            </a:xfrm>
            <a:custGeom>
              <a:avLst/>
              <a:gdLst/>
              <a:ahLst/>
              <a:cxnLst>
                <a:cxn ang="90">
                  <a:pos x="3" y="21907"/>
                </a:cxn>
                <a:cxn ang="270">
                  <a:pos x="19973" y="0"/>
                </a:cxn>
                <a:cxn ang="0">
                  <a:pos x="21600" y="21539"/>
                </a:cxn>
              </a:cxnLst>
              <a:pathLst>
                <a:path w="21600" h="21908" fill="none">
                  <a:moveTo>
                    <a:pt x="3" y="21907"/>
                  </a:moveTo>
                  <a:cubicBezTo>
                    <a:pt x="4" y="22153"/>
                    <a:pt x="3" y="22030"/>
                    <a:pt x="3" y="21907"/>
                  </a:cubicBezTo>
                  <a:cubicBezTo>
                    <a:pt x="3" y="10525"/>
                    <a:pt x="8806" y="1200"/>
                    <a:pt x="19969" y="368"/>
                  </a:cubicBezTo>
                </a:path>
                <a:path w="21600" h="21908" stroke="0">
                  <a:moveTo>
                    <a:pt x="3" y="21907"/>
                  </a:moveTo>
                  <a:cubicBezTo>
                    <a:pt x="4" y="22153"/>
                    <a:pt x="3" y="22030"/>
                    <a:pt x="3" y="21907"/>
                  </a:cubicBezTo>
                  <a:cubicBezTo>
                    <a:pt x="3" y="10525"/>
                    <a:pt x="8806" y="1200"/>
                    <a:pt x="19969" y="368"/>
                  </a:cubicBezTo>
                  <a:lnTo>
                    <a:pt x="21600" y="21539"/>
                  </a:lnTo>
                  <a:close/>
                </a:path>
              </a:pathLst>
            </a:custGeom>
            <a:noFill/>
            <a:ln w="12700" cap="rnd" cmpd="sng">
              <a:solidFill>
                <a:schemeClr val="tx1"/>
              </a:solidFill>
              <a:prstDash val="solid"/>
              <a:round/>
              <a:headEnd type="none" w="sm" len="sm"/>
              <a:tailEnd type="none" w="sm" len="sm"/>
            </a:ln>
          </p:spPr>
          <p:txBody>
            <a:bodyPr/>
            <a:p>
              <a:endParaRPr lang="zh-CN" altLang="en-US"/>
            </a:p>
          </p:txBody>
        </p:sp>
      </p:grpSp>
      <p:sp>
        <p:nvSpPr>
          <p:cNvPr id="18458" name="文本框 71707"/>
          <p:cNvSpPr txBox="1"/>
          <p:nvPr/>
        </p:nvSpPr>
        <p:spPr>
          <a:xfrm>
            <a:off x="228600" y="771525"/>
            <a:ext cx="611188" cy="1495425"/>
          </a:xfrm>
          <a:prstGeom prst="rect">
            <a:avLst/>
          </a:prstGeom>
          <a:noFill/>
          <a:ln w="12700">
            <a:noFill/>
          </a:ln>
        </p:spPr>
        <p:txBody>
          <a:bodyPr vert="eaVert" wrap="none" anchor="t">
            <a:spAutoFit/>
          </a:bodyPr>
          <a:p>
            <a:pPr eaLnBrk="0" hangingPunct="0"/>
            <a:r>
              <a:rPr lang="zh-CN" altLang="en-US" sz="2800" dirty="0">
                <a:solidFill>
                  <a:srgbClr val="FF0033"/>
                </a:solidFill>
                <a:latin typeface="Bookman Old Style" panose="02050604050505020204" pitchFamily="18" charset="0"/>
                <a:ea typeface="楷体_GB2312" panose="02010609030101010101" pitchFamily="49" charset="-122"/>
              </a:rPr>
              <a:t>软磁材料</a:t>
            </a:r>
            <a:endParaRPr lang="zh-CN" altLang="en-US" sz="2800">
              <a:solidFill>
                <a:srgbClr val="FF0033"/>
              </a:solidFill>
              <a:latin typeface="Bookman Old Style" panose="02050604050505020204" pitchFamily="18" charset="0"/>
              <a:ea typeface="楷体_GB2312" panose="02010609030101010101" pitchFamily="49" charset="-122"/>
            </a:endParaRPr>
          </a:p>
        </p:txBody>
      </p:sp>
      <p:sp>
        <p:nvSpPr>
          <p:cNvPr id="18459" name="文本框 71708"/>
          <p:cNvSpPr txBox="1"/>
          <p:nvPr/>
        </p:nvSpPr>
        <p:spPr>
          <a:xfrm>
            <a:off x="228600" y="2679700"/>
            <a:ext cx="611188" cy="1503363"/>
          </a:xfrm>
          <a:prstGeom prst="rect">
            <a:avLst/>
          </a:prstGeom>
          <a:noFill/>
          <a:ln w="12700">
            <a:noFill/>
          </a:ln>
        </p:spPr>
        <p:txBody>
          <a:bodyPr vert="eaVert" wrap="none" anchor="t">
            <a:spAutoFit/>
          </a:bodyPr>
          <a:p>
            <a:pPr eaLnBrk="0" hangingPunct="0"/>
            <a:r>
              <a:rPr lang="zh-CN" altLang="en-US" sz="2800" dirty="0">
                <a:solidFill>
                  <a:srgbClr val="FF0000"/>
                </a:solidFill>
                <a:latin typeface="Bookman Old Style" panose="02050604050505020204" pitchFamily="18" charset="0"/>
                <a:ea typeface="楷体_GB2312" panose="02010609030101010101" pitchFamily="49" charset="-122"/>
              </a:rPr>
              <a:t>硬磁材料</a:t>
            </a:r>
            <a:endParaRPr lang="zh-CN" altLang="en-US" sz="2800" dirty="0">
              <a:solidFill>
                <a:srgbClr val="FF0000"/>
              </a:solidFill>
              <a:latin typeface="Bookman Old Style" panose="02050604050505020204" pitchFamily="18" charset="0"/>
              <a:ea typeface="楷体_GB2312" panose="02010609030101010101" pitchFamily="49" charset="-122"/>
            </a:endParaRPr>
          </a:p>
        </p:txBody>
      </p:sp>
      <p:sp>
        <p:nvSpPr>
          <p:cNvPr id="18460" name="文本框 71709"/>
          <p:cNvSpPr txBox="1"/>
          <p:nvPr/>
        </p:nvSpPr>
        <p:spPr>
          <a:xfrm>
            <a:off x="228600" y="4724400"/>
            <a:ext cx="611188" cy="1503363"/>
          </a:xfrm>
          <a:prstGeom prst="rect">
            <a:avLst/>
          </a:prstGeom>
          <a:noFill/>
          <a:ln w="12700">
            <a:noFill/>
          </a:ln>
        </p:spPr>
        <p:txBody>
          <a:bodyPr vert="eaVert" wrap="none" anchor="t">
            <a:spAutoFit/>
          </a:bodyPr>
          <a:p>
            <a:pPr eaLnBrk="0" hangingPunct="0"/>
            <a:r>
              <a:rPr lang="zh-CN" altLang="en-US" sz="2800" dirty="0">
                <a:solidFill>
                  <a:srgbClr val="FF0000"/>
                </a:solidFill>
                <a:latin typeface="Bookman Old Style" panose="02050604050505020204" pitchFamily="18" charset="0"/>
                <a:ea typeface="楷体_GB2312" panose="02010609030101010101" pitchFamily="49" charset="-122"/>
              </a:rPr>
              <a:t>矩磁材料</a:t>
            </a:r>
            <a:endParaRPr lang="zh-CN" altLang="en-US" sz="2800" dirty="0">
              <a:solidFill>
                <a:srgbClr val="FF0000"/>
              </a:solidFill>
              <a:latin typeface="Bookman Old Style" panose="02050604050505020204" pitchFamily="18" charset="0"/>
              <a:ea typeface="楷体_GB2312" panose="02010609030101010101" pitchFamily="49" charset="-122"/>
            </a:endParaRPr>
          </a:p>
        </p:txBody>
      </p:sp>
      <p:sp>
        <p:nvSpPr>
          <p:cNvPr id="18461" name="矩形 71710"/>
          <p:cNvSpPr/>
          <p:nvPr/>
        </p:nvSpPr>
        <p:spPr>
          <a:xfrm>
            <a:off x="869950" y="2659063"/>
            <a:ext cx="5664200" cy="830262"/>
          </a:xfrm>
          <a:prstGeom prst="rect">
            <a:avLst/>
          </a:prstGeom>
          <a:noFill/>
          <a:ln w="12700">
            <a:noFill/>
          </a:ln>
        </p:spPr>
        <p:txBody>
          <a:bodyPr wrap="square" anchor="t">
            <a:spAutoFit/>
          </a:bodyPr>
          <a:p>
            <a:pPr eaLnBrk="0" hangingPunct="0"/>
            <a:r>
              <a:rPr lang="zh-CN" altLang="en-US" dirty="0">
                <a:solidFill>
                  <a:schemeClr val="tx1"/>
                </a:solidFill>
                <a:latin typeface="Bookman Old Style" panose="02050604050505020204" pitchFamily="18" charset="0"/>
                <a:ea typeface="楷体_GB2312" panose="02010609030101010101" pitchFamily="49" charset="-122"/>
              </a:rPr>
              <a:t>特点：剩余磁感应强度大，矫顽力大，磁滞回线宽。</a:t>
            </a:r>
            <a:endParaRPr lang="zh-CN" altLang="en-US" dirty="0">
              <a:solidFill>
                <a:schemeClr val="tx1"/>
              </a:solidFill>
              <a:latin typeface="Bookman Old Style" panose="02050604050505020204" pitchFamily="18" charset="0"/>
              <a:ea typeface="楷体_GB2312" panose="02010609030101010101" pitchFamily="49" charset="-122"/>
            </a:endParaRPr>
          </a:p>
        </p:txBody>
      </p:sp>
      <p:sp>
        <p:nvSpPr>
          <p:cNvPr id="18462" name="矩形 71711"/>
          <p:cNvSpPr/>
          <p:nvPr/>
        </p:nvSpPr>
        <p:spPr>
          <a:xfrm>
            <a:off x="842963" y="1246188"/>
            <a:ext cx="5103812" cy="1198562"/>
          </a:xfrm>
          <a:prstGeom prst="rect">
            <a:avLst/>
          </a:prstGeom>
          <a:noFill/>
          <a:ln w="12700">
            <a:noFill/>
          </a:ln>
        </p:spPr>
        <p:txBody>
          <a:bodyPr wrap="square" anchor="t">
            <a:spAutoFit/>
          </a:bodyPr>
          <a:p>
            <a:pPr eaLnBrk="0" hangingPunct="0"/>
            <a:r>
              <a:rPr lang="zh-CN" altLang="en-US" dirty="0">
                <a:solidFill>
                  <a:schemeClr val="tx1"/>
                </a:solidFill>
                <a:latin typeface="Bookman Old Style" panose="02050604050505020204" pitchFamily="18" charset="0"/>
                <a:ea typeface="楷体_GB2312" panose="02010609030101010101" pitchFamily="49" charset="-122"/>
              </a:rPr>
              <a:t>应用：硅钢片，作变压器的铁芯。铁氧体（非金属）作高频线圈的磁芯材料。</a:t>
            </a:r>
            <a:endParaRPr lang="zh-CN" altLang="en-US" dirty="0">
              <a:solidFill>
                <a:schemeClr val="tx1"/>
              </a:solidFill>
              <a:latin typeface="Bookman Old Style" panose="02050604050505020204" pitchFamily="18" charset="0"/>
              <a:ea typeface="楷体_GB2312" panose="02010609030101010101" pitchFamily="49" charset="-122"/>
            </a:endParaRPr>
          </a:p>
        </p:txBody>
      </p:sp>
      <p:sp>
        <p:nvSpPr>
          <p:cNvPr id="18463" name="矩形 71712"/>
          <p:cNvSpPr/>
          <p:nvPr/>
        </p:nvSpPr>
        <p:spPr>
          <a:xfrm>
            <a:off x="846138" y="3489325"/>
            <a:ext cx="4162425" cy="460375"/>
          </a:xfrm>
          <a:prstGeom prst="rect">
            <a:avLst/>
          </a:prstGeom>
          <a:noFill/>
          <a:ln w="12700">
            <a:noFill/>
          </a:ln>
        </p:spPr>
        <p:txBody>
          <a:bodyPr wrap="none" anchor="t">
            <a:spAutoFit/>
          </a:bodyPr>
          <a:p>
            <a:pPr eaLnBrk="0" hangingPunct="0"/>
            <a:r>
              <a:rPr lang="zh-CN" altLang="en-US" dirty="0">
                <a:solidFill>
                  <a:schemeClr val="tx1"/>
                </a:solidFill>
                <a:latin typeface="Bookman Old Style" panose="02050604050505020204" pitchFamily="18" charset="0"/>
                <a:ea typeface="楷体_GB2312" panose="02010609030101010101" pitchFamily="49" charset="-122"/>
              </a:rPr>
              <a:t>应用：作永久磁铁，永磁喇叭</a:t>
            </a:r>
            <a:endParaRPr lang="zh-CN" altLang="en-US" dirty="0">
              <a:solidFill>
                <a:schemeClr val="tx1"/>
              </a:solidFill>
              <a:latin typeface="Bookman Old Style" panose="02050604050505020204" pitchFamily="18" charset="0"/>
              <a:ea typeface="楷体_GB2312" panose="02010609030101010101" pitchFamily="49" charset="-122"/>
            </a:endParaRPr>
          </a:p>
        </p:txBody>
      </p:sp>
      <p:sp>
        <p:nvSpPr>
          <p:cNvPr id="18464" name="矩形 71713"/>
          <p:cNvSpPr/>
          <p:nvPr/>
        </p:nvSpPr>
        <p:spPr>
          <a:xfrm>
            <a:off x="990600" y="5867400"/>
            <a:ext cx="4467225" cy="460375"/>
          </a:xfrm>
          <a:prstGeom prst="rect">
            <a:avLst/>
          </a:prstGeom>
          <a:noFill/>
          <a:ln w="12700">
            <a:noFill/>
          </a:ln>
        </p:spPr>
        <p:txBody>
          <a:bodyPr wrap="none" anchor="t">
            <a:spAutoFit/>
          </a:bodyPr>
          <a:p>
            <a:pPr eaLnBrk="0" hangingPunct="0"/>
            <a:r>
              <a:rPr lang="zh-CN" altLang="en-US" dirty="0">
                <a:solidFill>
                  <a:schemeClr val="tx1"/>
                </a:solidFill>
                <a:latin typeface="Bookman Old Style" panose="02050604050505020204" pitchFamily="18" charset="0"/>
                <a:ea typeface="楷体_GB2312" panose="02010609030101010101" pitchFamily="49" charset="-122"/>
              </a:rPr>
              <a:t>应用：作计算机中的记忆元件。</a:t>
            </a:r>
            <a:endParaRPr lang="zh-CN" altLang="en-US" dirty="0">
              <a:solidFill>
                <a:schemeClr val="tx1"/>
              </a:solidFill>
              <a:latin typeface="Bookman Old Style" panose="02050604050505020204" pitchFamily="18" charset="0"/>
              <a:ea typeface="楷体_GB2312" panose="02010609030101010101" pitchFamily="49" charset="-122"/>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7590" name="矩形 67589"/>
          <p:cNvSpPr/>
          <p:nvPr/>
        </p:nvSpPr>
        <p:spPr>
          <a:xfrm>
            <a:off x="3232150" y="250825"/>
            <a:ext cx="3043238" cy="579438"/>
          </a:xfrm>
          <a:prstGeom prst="rect">
            <a:avLst/>
          </a:prstGeom>
          <a:noFill/>
          <a:ln w="9525">
            <a:noFill/>
          </a:ln>
        </p:spPr>
        <p:txBody>
          <a:bodyPr lIns="92075" tIns="46038" rIns="92075" bIns="46038">
            <a:spAutoFit/>
          </a:bodyPr>
          <a:p>
            <a:pPr eaLnBrk="0" fontAlgn="base" hangingPunct="0"/>
            <a:r>
              <a:rPr lang="zh-CN" altLang="en-US" sz="3200" b="1" strike="noStrike" noProof="1" dirty="0">
                <a:solidFill>
                  <a:schemeClr val="tx1"/>
                </a:solidFill>
                <a:effectLst>
                  <a:outerShdw blurRad="38100" dist="38100" dir="2700000">
                    <a:srgbClr val="C0C0C0"/>
                  </a:outerShdw>
                </a:effectLst>
                <a:latin typeface="Bookman Old Style" panose="02050604050505020204" pitchFamily="18" charset="0"/>
                <a:ea typeface="楷体_GB2312" panose="02010609030101010101" pitchFamily="49" charset="-122"/>
                <a:cs typeface="+mn-cs"/>
              </a:rPr>
              <a:t>铁磁质的特性：</a:t>
            </a:r>
            <a:endParaRPr lang="zh-CN" altLang="en-US" sz="3200" b="1" strike="noStrike" noProof="1" dirty="0">
              <a:solidFill>
                <a:schemeClr val="tx1"/>
              </a:solidFill>
              <a:effectLst>
                <a:outerShdw blurRad="38100" dist="38100" dir="2700000">
                  <a:srgbClr val="C0C0C0"/>
                </a:outerShdw>
              </a:effectLst>
              <a:latin typeface="Bookman Old Style" panose="02050604050505020204" pitchFamily="18" charset="0"/>
              <a:ea typeface="楷体_GB2312" panose="02010609030101010101" pitchFamily="49" charset="-122"/>
              <a:cs typeface="+mn-cs"/>
            </a:endParaRPr>
          </a:p>
        </p:txBody>
      </p:sp>
      <p:sp>
        <p:nvSpPr>
          <p:cNvPr id="4" name="文本框 3"/>
          <p:cNvSpPr txBox="1"/>
          <p:nvPr/>
        </p:nvSpPr>
        <p:spPr>
          <a:xfrm>
            <a:off x="628650" y="840740"/>
            <a:ext cx="8286115" cy="1420495"/>
          </a:xfrm>
          <a:prstGeom prst="rect">
            <a:avLst/>
          </a:prstGeom>
          <a:noFill/>
        </p:spPr>
        <p:txBody>
          <a:bodyPr wrap="square" rtlCol="0" anchor="t">
            <a:spAutoFit/>
          </a:bodyPr>
          <a:p>
            <a:pPr eaLnBrk="0" hangingPunct="0">
              <a:lnSpc>
                <a:spcPct val="120000"/>
              </a:lnSpc>
            </a:pPr>
            <a:r>
              <a:rPr lang="en-US" altLang="zh-CN">
                <a:solidFill>
                  <a:schemeClr val="tx1"/>
                </a:solidFill>
                <a:latin typeface="Bookman Old Style" panose="02050604050505020204" pitchFamily="18" charset="0"/>
                <a:sym typeface="+mn-ea"/>
              </a:rPr>
              <a:t>1. </a:t>
            </a:r>
            <a:r>
              <a:rPr lang="zh-CN" altLang="en-US" dirty="0">
                <a:solidFill>
                  <a:srgbClr val="FF0000"/>
                </a:solidFill>
                <a:latin typeface="Bookman Old Style" panose="02050604050505020204" pitchFamily="18" charset="0"/>
                <a:sym typeface="+mn-ea"/>
              </a:rPr>
              <a:t>非线性</a:t>
            </a:r>
            <a:r>
              <a:rPr lang="zh-CN" altLang="en-US" dirty="0">
                <a:solidFill>
                  <a:schemeClr val="tx1"/>
                </a:solidFill>
                <a:latin typeface="Bookman Old Style" panose="02050604050505020204" pitchFamily="18" charset="0"/>
                <a:sym typeface="+mn-ea"/>
              </a:rPr>
              <a:t>    </a:t>
            </a:r>
            <a:r>
              <a:rPr lang="en-US" altLang="zh-CN" i="1">
                <a:solidFill>
                  <a:schemeClr val="tx1"/>
                </a:solidFill>
                <a:latin typeface="Bookman Old Style" panose="02050604050505020204" pitchFamily="18" charset="0"/>
                <a:sym typeface="+mn-ea"/>
              </a:rPr>
              <a:t>B</a:t>
            </a:r>
            <a:r>
              <a:rPr lang="zh-CN" altLang="en-US">
                <a:solidFill>
                  <a:schemeClr val="tx1"/>
                </a:solidFill>
                <a:latin typeface="Bookman Old Style" panose="02050604050505020204" pitchFamily="18" charset="0"/>
                <a:sym typeface="+mn-ea"/>
              </a:rPr>
              <a:t>和</a:t>
            </a:r>
            <a:r>
              <a:rPr lang="en-US" altLang="zh-CN" i="1">
                <a:solidFill>
                  <a:schemeClr val="tx1"/>
                </a:solidFill>
                <a:latin typeface="Bookman Old Style" panose="02050604050505020204" pitchFamily="18" charset="0"/>
                <a:sym typeface="+mn-ea"/>
              </a:rPr>
              <a:t>H</a:t>
            </a:r>
            <a:r>
              <a:rPr lang="zh-CN" altLang="en-US" dirty="0">
                <a:solidFill>
                  <a:schemeClr val="tx1"/>
                </a:solidFill>
                <a:latin typeface="Bookman Old Style" panose="02050604050505020204" pitchFamily="18" charset="0"/>
                <a:sym typeface="+mn-ea"/>
              </a:rPr>
              <a:t>不是线性关系，            不成立、磁导率</a:t>
            </a:r>
            <a:r>
              <a:rPr lang="zh-CN" altLang="en-US" i="1" dirty="0">
                <a:solidFill>
                  <a:schemeClr val="tx1"/>
                </a:solidFill>
                <a:latin typeface="Arial" panose="020B0604020202020204" pitchFamily="34" charset="0"/>
                <a:cs typeface="Arial" panose="020B0604020202020204" pitchFamily="34" charset="0"/>
                <a:sym typeface="+mn-ea"/>
              </a:rPr>
              <a:t>μ</a:t>
            </a:r>
            <a:r>
              <a:rPr lang="zh-CN" altLang="en-US" dirty="0">
                <a:solidFill>
                  <a:schemeClr val="tx1"/>
                </a:solidFill>
                <a:latin typeface="Bookman Old Style" panose="02050604050505020204" pitchFamily="18" charset="0"/>
                <a:sym typeface="+mn-ea"/>
              </a:rPr>
              <a:t>不是一个常量，它的值不仅决定于外磁场的强度，还决定于铁磁质样品磁化的历史。</a:t>
            </a:r>
            <a:endParaRPr lang="zh-CN" altLang="en-US" dirty="0">
              <a:solidFill>
                <a:schemeClr val="tx1"/>
              </a:solidFill>
              <a:latin typeface="Bookman Old Style" panose="02050604050505020204" pitchFamily="18" charset="0"/>
              <a:sym typeface="+mn-ea"/>
            </a:endParaRPr>
          </a:p>
        </p:txBody>
      </p:sp>
      <p:graphicFrame>
        <p:nvGraphicFramePr>
          <p:cNvPr id="5" name="对象 4">
            <a:hlinkClick r:id="" action="ppaction://ole?verb="/>
          </p:cNvPr>
          <p:cNvGraphicFramePr>
            <a:graphicFrameLocks noChangeAspect="1"/>
          </p:cNvGraphicFramePr>
          <p:nvPr/>
        </p:nvGraphicFramePr>
        <p:xfrm>
          <a:off x="5086985" y="960120"/>
          <a:ext cx="1116965" cy="372110"/>
        </p:xfrm>
        <a:graphic>
          <a:graphicData uri="http://schemas.openxmlformats.org/presentationml/2006/ole">
            <mc:AlternateContent xmlns:mc="http://schemas.openxmlformats.org/markup-compatibility/2006">
              <mc:Choice xmlns:v="urn:schemas-microsoft-com:vml" Requires="v">
                <p:oleObj spid="_x0000_s1025" name="" r:id="rId1" imgW="609600" imgH="203200" progId="Equation.KSEE3">
                  <p:embed/>
                </p:oleObj>
              </mc:Choice>
              <mc:Fallback>
                <p:oleObj name="" r:id="rId1" imgW="609600" imgH="203200" progId="Equation.KSEE3">
                  <p:embed/>
                  <p:pic>
                    <p:nvPicPr>
                      <p:cNvPr id="0" name="图片 1024"/>
                      <p:cNvPicPr/>
                      <p:nvPr/>
                    </p:nvPicPr>
                    <p:blipFill>
                      <a:blip r:embed="rId2"/>
                      <a:stretch>
                        <a:fillRect/>
                      </a:stretch>
                    </p:blipFill>
                    <p:spPr>
                      <a:xfrm>
                        <a:off x="5086985" y="960120"/>
                        <a:ext cx="1116965" cy="372110"/>
                      </a:xfrm>
                      <a:prstGeom prst="rect">
                        <a:avLst/>
                      </a:prstGeom>
                    </p:spPr>
                  </p:pic>
                </p:oleObj>
              </mc:Fallback>
            </mc:AlternateContent>
          </a:graphicData>
        </a:graphic>
      </p:graphicFrame>
      <p:sp>
        <p:nvSpPr>
          <p:cNvPr id="6" name="文本框 5"/>
          <p:cNvSpPr txBox="1"/>
          <p:nvPr/>
        </p:nvSpPr>
        <p:spPr>
          <a:xfrm>
            <a:off x="514985" y="2228850"/>
            <a:ext cx="8270875" cy="977265"/>
          </a:xfrm>
          <a:prstGeom prst="rect">
            <a:avLst/>
          </a:prstGeom>
          <a:noFill/>
        </p:spPr>
        <p:txBody>
          <a:bodyPr wrap="square" rtlCol="0" anchor="t">
            <a:spAutoFit/>
          </a:bodyPr>
          <a:p>
            <a:pPr algn="l" eaLnBrk="0" hangingPunct="0">
              <a:lnSpc>
                <a:spcPct val="120000"/>
              </a:lnSpc>
            </a:pPr>
            <a:r>
              <a:rPr lang="en-US" altLang="zh-CN">
                <a:solidFill>
                  <a:schemeClr val="tx1"/>
                </a:solidFill>
                <a:latin typeface="Bookman Old Style" panose="02050604050505020204" pitchFamily="18" charset="0"/>
                <a:sym typeface="+mn-ea"/>
              </a:rPr>
              <a:t>2. </a:t>
            </a:r>
            <a:r>
              <a:rPr lang="zh-CN" altLang="en-US" dirty="0">
                <a:solidFill>
                  <a:srgbClr val="FF0000"/>
                </a:solidFill>
                <a:latin typeface="Bookman Old Style" panose="02050604050505020204" pitchFamily="18" charset="0"/>
                <a:sym typeface="+mn-ea"/>
              </a:rPr>
              <a:t>高</a:t>
            </a:r>
            <a:r>
              <a:rPr lang="zh-CN" altLang="en-US" i="1" dirty="0">
                <a:solidFill>
                  <a:srgbClr val="FF0000"/>
                </a:solidFill>
                <a:latin typeface="Bookman Old Style" panose="02050604050505020204" pitchFamily="18" charset="0"/>
                <a:sym typeface="+mn-ea"/>
              </a:rPr>
              <a:t>μ</a:t>
            </a:r>
            <a:r>
              <a:rPr lang="zh-CN" altLang="en-US" dirty="0">
                <a:solidFill>
                  <a:srgbClr val="FF0000"/>
                </a:solidFill>
                <a:latin typeface="Bookman Old Style" panose="02050604050505020204" pitchFamily="18" charset="0"/>
                <a:sym typeface="+mn-ea"/>
              </a:rPr>
              <a:t>值</a:t>
            </a:r>
            <a:r>
              <a:rPr lang="zh-CN" altLang="en-US" dirty="0">
                <a:solidFill>
                  <a:schemeClr val="tx1"/>
                </a:solidFill>
                <a:latin typeface="Bookman Old Style" panose="02050604050505020204" pitchFamily="18" charset="0"/>
                <a:sym typeface="+mn-ea"/>
              </a:rPr>
              <a:t>   有很大的磁导率。放入线圈中时可以使</a:t>
            </a:r>
            <a:r>
              <a:rPr lang="zh-CN" altLang="en-US" dirty="0">
                <a:solidFill>
                  <a:schemeClr val="tx1"/>
                </a:solidFill>
                <a:latin typeface="Arial" panose="020B0604020202020204" pitchFamily="34" charset="0"/>
                <a:sym typeface="+mn-ea"/>
              </a:rPr>
              <a:t>磁场增强</a:t>
            </a:r>
            <a:r>
              <a:rPr lang="en-US" altLang="zh-CN">
                <a:solidFill>
                  <a:schemeClr val="tx1"/>
                </a:solidFill>
                <a:latin typeface="Arial" panose="020B0604020202020204" pitchFamily="34" charset="0"/>
                <a:sym typeface="+mn-ea"/>
              </a:rPr>
              <a:t>10</a:t>
            </a:r>
            <a:r>
              <a:rPr lang="en-US" altLang="zh-CN" baseline="30000">
                <a:solidFill>
                  <a:schemeClr val="tx1"/>
                </a:solidFill>
                <a:latin typeface="Arial" panose="020B0604020202020204" pitchFamily="34" charset="0"/>
                <a:sym typeface="+mn-ea"/>
              </a:rPr>
              <a:t>2</a:t>
            </a:r>
            <a:r>
              <a:rPr lang="en-US" altLang="zh-CN">
                <a:solidFill>
                  <a:schemeClr val="tx1"/>
                </a:solidFill>
                <a:latin typeface="Arial" panose="020B0604020202020204" pitchFamily="34" charset="0"/>
                <a:sym typeface="+mn-ea"/>
              </a:rPr>
              <a:t>~10</a:t>
            </a:r>
            <a:r>
              <a:rPr lang="en-US" altLang="zh-CN" baseline="30000">
                <a:solidFill>
                  <a:schemeClr val="tx1"/>
                </a:solidFill>
                <a:latin typeface="Arial" panose="020B0604020202020204" pitchFamily="34" charset="0"/>
                <a:sym typeface="+mn-ea"/>
              </a:rPr>
              <a:t>4</a:t>
            </a:r>
            <a:r>
              <a:rPr lang="zh-CN" altLang="en-US" dirty="0">
                <a:solidFill>
                  <a:schemeClr val="tx1"/>
                </a:solidFill>
                <a:latin typeface="Arial" panose="020B0604020202020204" pitchFamily="34" charset="0"/>
                <a:sym typeface="+mn-ea"/>
              </a:rPr>
              <a:t>倍。</a:t>
            </a:r>
            <a:endParaRPr lang="zh-CN" altLang="en-US" dirty="0">
              <a:solidFill>
                <a:schemeClr val="tx1"/>
              </a:solidFill>
              <a:latin typeface="Arial" panose="020B0604020202020204" pitchFamily="34" charset="0"/>
              <a:sym typeface="+mn-ea"/>
            </a:endParaRPr>
          </a:p>
        </p:txBody>
      </p:sp>
      <p:sp>
        <p:nvSpPr>
          <p:cNvPr id="8" name="文本框 7"/>
          <p:cNvSpPr txBox="1"/>
          <p:nvPr/>
        </p:nvSpPr>
        <p:spPr>
          <a:xfrm>
            <a:off x="508000" y="3198495"/>
            <a:ext cx="5871210" cy="460375"/>
          </a:xfrm>
          <a:prstGeom prst="rect">
            <a:avLst/>
          </a:prstGeom>
          <a:noFill/>
        </p:spPr>
        <p:txBody>
          <a:bodyPr wrap="none" rtlCol="0" anchor="t">
            <a:spAutoFit/>
          </a:bodyPr>
          <a:p>
            <a:r>
              <a:rPr lang="en-US" altLang="zh-CN">
                <a:solidFill>
                  <a:schemeClr val="tx1"/>
                </a:solidFill>
                <a:latin typeface="Bookman Old Style" panose="02050604050505020204" pitchFamily="18" charset="0"/>
                <a:sym typeface="+mn-ea"/>
              </a:rPr>
              <a:t>3. </a:t>
            </a:r>
            <a:r>
              <a:rPr lang="zh-CN" altLang="en-US" dirty="0">
                <a:solidFill>
                  <a:srgbClr val="FF0000"/>
                </a:solidFill>
                <a:latin typeface="Bookman Old Style" panose="02050604050505020204" pitchFamily="18" charset="0"/>
                <a:sym typeface="+mn-ea"/>
              </a:rPr>
              <a:t>磁滞</a:t>
            </a:r>
            <a:r>
              <a:rPr lang="zh-CN" altLang="en-US" dirty="0">
                <a:solidFill>
                  <a:schemeClr val="tx1"/>
                </a:solidFill>
                <a:latin typeface="Bookman Old Style" panose="02050604050505020204" pitchFamily="18" charset="0"/>
                <a:sym typeface="+mn-ea"/>
              </a:rPr>
              <a:t>   有剩磁、磁饱和及磁滞现象。</a:t>
            </a:r>
            <a:endParaRPr lang="zh-CN" altLang="en-US" dirty="0">
              <a:solidFill>
                <a:schemeClr val="tx1"/>
              </a:solidFill>
              <a:latin typeface="Bookman Old Style" panose="02050604050505020204" pitchFamily="18" charset="0"/>
              <a:sym typeface="+mn-ea"/>
            </a:endParaRPr>
          </a:p>
        </p:txBody>
      </p:sp>
      <p:grpSp>
        <p:nvGrpSpPr>
          <p:cNvPr id="20494" name="组合 35"/>
          <p:cNvGrpSpPr/>
          <p:nvPr/>
        </p:nvGrpSpPr>
        <p:grpSpPr>
          <a:xfrm>
            <a:off x="723265" y="3966845"/>
            <a:ext cx="3721735" cy="2529840"/>
            <a:chOff x="2438" y="525"/>
            <a:chExt cx="9296" cy="9132"/>
          </a:xfrm>
        </p:grpSpPr>
        <p:pic>
          <p:nvPicPr>
            <p:cNvPr id="20495" name="图片 36" descr="1"/>
            <p:cNvPicPr>
              <a:picLocks noChangeAspect="1"/>
            </p:cNvPicPr>
            <p:nvPr/>
          </p:nvPicPr>
          <p:blipFill>
            <a:blip r:embed="rId3"/>
            <a:stretch>
              <a:fillRect/>
            </a:stretch>
          </p:blipFill>
          <p:spPr>
            <a:xfrm>
              <a:off x="2438" y="525"/>
              <a:ext cx="9297" cy="9133"/>
            </a:xfrm>
            <a:prstGeom prst="rect">
              <a:avLst/>
            </a:prstGeom>
            <a:noFill/>
            <a:ln w="9525">
              <a:noFill/>
            </a:ln>
          </p:spPr>
        </p:pic>
        <p:sp>
          <p:nvSpPr>
            <p:cNvPr id="20496" name="任意多边形 64519"/>
            <p:cNvSpPr/>
            <p:nvPr/>
          </p:nvSpPr>
          <p:spPr>
            <a:xfrm>
              <a:off x="6748" y="2225"/>
              <a:ext cx="2607" cy="3175"/>
            </a:xfrm>
            <a:custGeom>
              <a:avLst/>
              <a:gdLst/>
              <a:ahLst/>
              <a:cxnLst/>
              <a:pathLst>
                <a:path w="1043" h="1270">
                  <a:moveTo>
                    <a:pt x="0" y="1270"/>
                  </a:moveTo>
                  <a:cubicBezTo>
                    <a:pt x="53" y="1114"/>
                    <a:pt x="106" y="959"/>
                    <a:pt x="181" y="816"/>
                  </a:cubicBezTo>
                  <a:cubicBezTo>
                    <a:pt x="256" y="673"/>
                    <a:pt x="355" y="521"/>
                    <a:pt x="453" y="408"/>
                  </a:cubicBezTo>
                  <a:cubicBezTo>
                    <a:pt x="551" y="295"/>
                    <a:pt x="673" y="204"/>
                    <a:pt x="771" y="136"/>
                  </a:cubicBezTo>
                  <a:cubicBezTo>
                    <a:pt x="869" y="68"/>
                    <a:pt x="998" y="23"/>
                    <a:pt x="1043" y="0"/>
                  </a:cubicBezTo>
                </a:path>
              </a:pathLst>
            </a:custGeom>
            <a:noFill/>
            <a:ln w="63500" cap="flat" cmpd="sng">
              <a:solidFill>
                <a:srgbClr val="FF0000"/>
              </a:solidFill>
              <a:prstDash val="solid"/>
              <a:round/>
              <a:headEnd type="none" w="med" len="med"/>
              <a:tailEnd type="none" w="med" len="med"/>
            </a:ln>
          </p:spPr>
          <p:txBody>
            <a:bodyPr/>
            <a:p>
              <a:endParaRPr lang="zh-CN" altLang="en-US"/>
            </a:p>
          </p:txBody>
        </p:sp>
      </p:grpSp>
      <p:pic>
        <p:nvPicPr>
          <p:cNvPr id="2" name="图片 1"/>
          <p:cNvPicPr>
            <a:picLocks noChangeAspect="1"/>
          </p:cNvPicPr>
          <p:nvPr/>
        </p:nvPicPr>
        <p:blipFill>
          <a:blip r:embed="rId4"/>
          <a:srcRect l="49970" t="32707" r="27652" b="38881"/>
          <a:stretch>
            <a:fillRect/>
          </a:stretch>
        </p:blipFill>
        <p:spPr>
          <a:xfrm>
            <a:off x="5053330" y="3886200"/>
            <a:ext cx="3392170" cy="269176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1505" name="Rectangle 2"/>
          <p:cNvSpPr>
            <a:spLocks noGrp="1"/>
          </p:cNvSpPr>
          <p:nvPr>
            <p:ph type="title"/>
          </p:nvPr>
        </p:nvSpPr>
        <p:spPr>
          <a:xfrm>
            <a:off x="685800" y="154305"/>
            <a:ext cx="7772400" cy="762000"/>
          </a:xfrm>
        </p:spPr>
        <p:txBody>
          <a:bodyPr vert="horz" wrap="square" lIns="91440" tIns="45720" rIns="91440" bIns="45720" anchor="ctr">
            <a:spAutoFit/>
          </a:bodyPr>
          <a:p>
            <a:pPr eaLnBrk="1" hangingPunct="1"/>
            <a:r>
              <a:rPr lang="en-US" altLang="zh-CN" dirty="0"/>
              <a:t>3.</a:t>
            </a:r>
            <a:r>
              <a:rPr lang="zh-CN" altLang="en-US" dirty="0"/>
              <a:t>如何测得磁滞回线？</a:t>
            </a:r>
            <a:endParaRPr lang="zh-CN" altLang="en-US" dirty="0"/>
          </a:p>
        </p:txBody>
      </p:sp>
      <p:pic>
        <p:nvPicPr>
          <p:cNvPr id="13317" name="图片 13316" descr="画图"/>
          <p:cNvPicPr>
            <a:picLocks noChangeAspect="1"/>
          </p:cNvPicPr>
          <p:nvPr/>
        </p:nvPicPr>
        <p:blipFill>
          <a:blip r:embed="rId1"/>
          <a:stretch>
            <a:fillRect/>
          </a:stretch>
        </p:blipFill>
        <p:spPr>
          <a:xfrm>
            <a:off x="501015" y="1382395"/>
            <a:ext cx="8388985" cy="4639310"/>
          </a:xfrm>
          <a:prstGeom prst="rect">
            <a:avLst/>
          </a:prstGeom>
          <a:noFill/>
          <a:ln w="25400" cap="flat" cmpd="sng">
            <a:solidFill>
              <a:schemeClr val="hlink"/>
            </a:solidFill>
            <a:prstDash val="solid"/>
            <a:miter/>
            <a:headEnd type="none" w="med" len="med"/>
            <a:tailEnd type="none" w="med" len="med"/>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6632" name="图片 63499" descr="17实验线路"/>
          <p:cNvPicPr>
            <a:picLocks noChangeAspect="1"/>
          </p:cNvPicPr>
          <p:nvPr/>
        </p:nvPicPr>
        <p:blipFill>
          <a:blip r:embed="rId1"/>
          <a:stretch>
            <a:fillRect/>
          </a:stretch>
        </p:blipFill>
        <p:spPr>
          <a:xfrm>
            <a:off x="2480310" y="2395855"/>
            <a:ext cx="6553200" cy="2427605"/>
          </a:xfrm>
          <a:prstGeom prst="rect">
            <a:avLst/>
          </a:prstGeom>
          <a:noFill/>
          <a:ln w="9525">
            <a:noFill/>
          </a:ln>
        </p:spPr>
      </p:pic>
      <p:sp>
        <p:nvSpPr>
          <p:cNvPr id="26633" name="矩形 63500"/>
          <p:cNvSpPr/>
          <p:nvPr/>
        </p:nvSpPr>
        <p:spPr>
          <a:xfrm>
            <a:off x="8376920" y="7092950"/>
            <a:ext cx="2941955" cy="368300"/>
          </a:xfrm>
          <a:prstGeom prst="rect">
            <a:avLst/>
          </a:prstGeom>
          <a:noFill/>
          <a:ln w="9525">
            <a:noFill/>
          </a:ln>
        </p:spPr>
        <p:txBody>
          <a:bodyPr wrap="none" anchor="ctr">
            <a:spAutoFit/>
          </a:bodyPr>
          <a:p>
            <a:pPr algn="ctr"/>
            <a:r>
              <a:rPr lang="zh-CN" altLang="en-US" sz="1800" dirty="0">
                <a:solidFill>
                  <a:schemeClr val="tx2"/>
                </a:solidFill>
                <a:latin typeface="Arial Black" panose="020B0A04020102020204" pitchFamily="34" charset="0"/>
                <a:ea typeface="宋体" panose="02010600030101010101" pitchFamily="2" charset="-122"/>
                <a:sym typeface="+mn-ea"/>
              </a:rPr>
              <a:t>公共接地端，电路连接方式</a:t>
            </a:r>
            <a:endParaRPr lang="zh-CN" altLang="en-US" sz="1800" dirty="0">
              <a:solidFill>
                <a:schemeClr val="tx2"/>
              </a:solidFill>
              <a:latin typeface="Arial Black" panose="020B0A04020102020204" pitchFamily="34" charset="0"/>
              <a:ea typeface="宋体" panose="02010600030101010101" pitchFamily="2" charset="-122"/>
              <a:sym typeface="+mn-ea"/>
            </a:endParaRPr>
          </a:p>
        </p:txBody>
      </p:sp>
      <p:sp>
        <p:nvSpPr>
          <p:cNvPr id="12" name="文本框 11"/>
          <p:cNvSpPr txBox="1"/>
          <p:nvPr/>
        </p:nvSpPr>
        <p:spPr>
          <a:xfrm>
            <a:off x="167005" y="-635"/>
            <a:ext cx="8965565" cy="768350"/>
          </a:xfrm>
          <a:prstGeom prst="rect">
            <a:avLst/>
          </a:prstGeom>
          <a:noFill/>
        </p:spPr>
        <p:txBody>
          <a:bodyPr wrap="square" rtlCol="0" anchor="t">
            <a:spAutoFit/>
          </a:bodyPr>
          <a:p>
            <a:r>
              <a:rPr lang="zh-CN" altLang="en-US">
                <a:solidFill>
                  <a:schemeClr val="tx1"/>
                </a:solidFill>
                <a:sym typeface="+mn-ea"/>
              </a:rPr>
              <a:t>安培环路定理</a:t>
            </a:r>
            <a:r>
              <a:rPr lang="en-US" altLang="zh-CN">
                <a:solidFill>
                  <a:schemeClr val="tx1"/>
                </a:solidFill>
                <a:sym typeface="+mn-ea"/>
              </a:rPr>
              <a:t>:</a:t>
            </a:r>
            <a:r>
              <a:rPr lang="zh-CN" altLang="en-US" sz="2000" b="0">
                <a:solidFill>
                  <a:schemeClr val="tx1"/>
                </a:solidFill>
              </a:rPr>
              <a:t>在稳恒磁场中，磁感应强度B沿任何闭合路径的线积分，等于这闭合路径所包围的各个电流的代数和乘以磁导率。</a:t>
            </a:r>
            <a:endParaRPr lang="zh-CN" altLang="en-US" sz="2000" b="0">
              <a:solidFill>
                <a:schemeClr val="tx1"/>
              </a:solidFill>
            </a:endParaRPr>
          </a:p>
        </p:txBody>
      </p:sp>
      <p:sp>
        <p:nvSpPr>
          <p:cNvPr id="13" name="文本框 12"/>
          <p:cNvSpPr txBox="1"/>
          <p:nvPr/>
        </p:nvSpPr>
        <p:spPr>
          <a:xfrm>
            <a:off x="167005" y="5217160"/>
            <a:ext cx="8556625" cy="1568450"/>
          </a:xfrm>
          <a:prstGeom prst="rect">
            <a:avLst/>
          </a:prstGeom>
          <a:noFill/>
        </p:spPr>
        <p:txBody>
          <a:bodyPr wrap="square" rtlCol="0" anchor="t">
            <a:spAutoFit/>
          </a:bodyPr>
          <a:p>
            <a:r>
              <a:rPr lang="en-US" altLang="zh-CN" dirty="0">
                <a:solidFill>
                  <a:srgbClr val="000066"/>
                </a:solidFill>
                <a:sym typeface="+mn-ea"/>
              </a:rPr>
              <a:t>    </a:t>
            </a:r>
            <a:r>
              <a:rPr lang="zh-CN" altLang="en-US" dirty="0">
                <a:solidFill>
                  <a:srgbClr val="000066"/>
                </a:solidFill>
                <a:sym typeface="+mn-ea"/>
              </a:rPr>
              <a:t>如果希望在示波器上显示出被测铁磁材料的磁滞回线，必须使输入到示波器</a:t>
            </a:r>
            <a:r>
              <a:rPr lang="en-US" altLang="zh-CN" dirty="0">
                <a:solidFill>
                  <a:srgbClr val="000066"/>
                </a:solidFill>
                <a:sym typeface="+mn-ea"/>
              </a:rPr>
              <a:t>X</a:t>
            </a:r>
            <a:r>
              <a:rPr lang="zh-CN" altLang="en-US" dirty="0">
                <a:solidFill>
                  <a:srgbClr val="000066"/>
                </a:solidFill>
                <a:sym typeface="+mn-ea"/>
              </a:rPr>
              <a:t>偏转板上的电压</a:t>
            </a:r>
            <a:r>
              <a:rPr lang="en-US" altLang="zh-CN" dirty="0" err="1">
                <a:solidFill>
                  <a:srgbClr val="000066"/>
                </a:solidFill>
                <a:sym typeface="+mn-ea"/>
              </a:rPr>
              <a:t>Ux</a:t>
            </a:r>
            <a:r>
              <a:rPr lang="zh-CN" altLang="en-US" dirty="0">
                <a:solidFill>
                  <a:srgbClr val="000066"/>
                </a:solidFill>
                <a:sym typeface="+mn-ea"/>
              </a:rPr>
              <a:t>与磁场强度</a:t>
            </a:r>
            <a:r>
              <a:rPr lang="en-US" altLang="zh-CN" dirty="0">
                <a:solidFill>
                  <a:srgbClr val="000066"/>
                </a:solidFill>
                <a:sym typeface="+mn-ea"/>
              </a:rPr>
              <a:t>H</a:t>
            </a:r>
            <a:r>
              <a:rPr lang="zh-CN" altLang="en-US" dirty="0">
                <a:solidFill>
                  <a:srgbClr val="000066"/>
                </a:solidFill>
                <a:sym typeface="+mn-ea"/>
              </a:rPr>
              <a:t>成正比，同时使输入到示波器</a:t>
            </a:r>
            <a:r>
              <a:rPr lang="en-US" altLang="zh-CN" dirty="0">
                <a:solidFill>
                  <a:srgbClr val="000066"/>
                </a:solidFill>
                <a:sym typeface="+mn-ea"/>
              </a:rPr>
              <a:t>y</a:t>
            </a:r>
            <a:r>
              <a:rPr lang="zh-CN" altLang="en-US" dirty="0">
                <a:solidFill>
                  <a:srgbClr val="000066"/>
                </a:solidFill>
                <a:sym typeface="+mn-ea"/>
              </a:rPr>
              <a:t>偏转板上的电压</a:t>
            </a:r>
            <a:r>
              <a:rPr lang="en-US" altLang="zh-CN" dirty="0" err="1">
                <a:solidFill>
                  <a:srgbClr val="000066"/>
                </a:solidFill>
                <a:sym typeface="+mn-ea"/>
              </a:rPr>
              <a:t>Uy</a:t>
            </a:r>
            <a:r>
              <a:rPr lang="zh-CN" altLang="en-US" dirty="0">
                <a:solidFill>
                  <a:srgbClr val="000066"/>
                </a:solidFill>
                <a:sym typeface="+mn-ea"/>
              </a:rPr>
              <a:t>与铁磁材料中的磁感应强度</a:t>
            </a:r>
            <a:r>
              <a:rPr lang="en-US" altLang="zh-CN" dirty="0">
                <a:solidFill>
                  <a:srgbClr val="000066"/>
                </a:solidFill>
                <a:sym typeface="+mn-ea"/>
              </a:rPr>
              <a:t>B</a:t>
            </a:r>
            <a:r>
              <a:rPr lang="zh-CN" altLang="en-US" dirty="0">
                <a:solidFill>
                  <a:srgbClr val="000066"/>
                </a:solidFill>
                <a:sym typeface="+mn-ea"/>
              </a:rPr>
              <a:t>成正比。</a:t>
            </a:r>
            <a:endParaRPr lang="zh-CN" altLang="en-US"/>
          </a:p>
        </p:txBody>
      </p:sp>
      <p:sp>
        <p:nvSpPr>
          <p:cNvPr id="2" name="右箭头 1"/>
          <p:cNvSpPr/>
          <p:nvPr/>
        </p:nvSpPr>
        <p:spPr>
          <a:xfrm>
            <a:off x="1951990" y="3975735"/>
            <a:ext cx="864235" cy="360045"/>
          </a:xfrm>
          <a:prstGeom prst="rightArrow">
            <a:avLst/>
          </a:prstGeom>
          <a:gradFill>
            <a:gsLst>
              <a:gs pos="0">
                <a:srgbClr val="9EE256"/>
              </a:gs>
              <a:gs pos="100000">
                <a:srgbClr val="52762D"/>
              </a:gs>
            </a:gsLst>
            <a:lin ang="5400000" scaled="0"/>
          </a:gradFill>
          <a:ln w="9525" cap="flat" cmpd="sng" algn="ctr">
            <a:noFill/>
            <a:prstDash val="solid"/>
            <a:round/>
            <a:headEnd type="none" w="med" len="med"/>
            <a:tailEnd type="none" w="med" len="med"/>
          </a:ln>
        </p:spPr>
        <p:txBody>
          <a:bodyPr vert="horz" wrap="square" lIns="91440" tIns="45720" rIns="91440" bIns="45720" numCol="1" anchor="t" anchorCtr="0" compatLnSpc="1">
            <a:spAutoFit/>
          </a:bodyPr>
          <a:p>
            <a:pPr marL="0" marR="0" indent="0" algn="ctr" defTabSz="914400" rtl="0" eaLnBrk="1" fontAlgn="base" latinLnBrk="0" hangingPunct="1">
              <a:lnSpc>
                <a:spcPct val="100000"/>
              </a:lnSpc>
              <a:spcBef>
                <a:spcPct val="50000"/>
              </a:spcBef>
              <a:spcAft>
                <a:spcPct val="0"/>
              </a:spcAft>
              <a:buClrTx/>
              <a:buSzTx/>
              <a:buFontTx/>
              <a:buNone/>
            </a:pPr>
            <a:endParaRPr kumimoji="1" lang="zh-CN" altLang="en-US" sz="2400" b="1" i="0" u="none" strike="noStrike" cap="none" normalizeH="0" baseline="0" smtClean="0">
              <a:ln>
                <a:noFill/>
              </a:ln>
              <a:solidFill>
                <a:srgbClr val="996633"/>
              </a:solidFill>
              <a:effectLst/>
              <a:latin typeface="楷体_GB2312" panose="02010609030101010101" pitchFamily="49" charset="-122"/>
              <a:ea typeface="楷体_GB2312" panose="02010609030101010101" pitchFamily="49" charset="-122"/>
            </a:endParaRPr>
          </a:p>
        </p:txBody>
      </p:sp>
      <p:graphicFrame>
        <p:nvGraphicFramePr>
          <p:cNvPr id="3" name="对象 2">
            <a:hlinkClick r:id="" action="ppaction://ole?verb="/>
          </p:cNvPr>
          <p:cNvGraphicFramePr>
            <a:graphicFrameLocks noChangeAspect="1"/>
          </p:cNvGraphicFramePr>
          <p:nvPr/>
        </p:nvGraphicFramePr>
        <p:xfrm>
          <a:off x="67310" y="3865245"/>
          <a:ext cx="1617980" cy="833755"/>
        </p:xfrm>
        <a:graphic>
          <a:graphicData uri="http://schemas.openxmlformats.org/presentationml/2006/ole">
            <mc:AlternateContent xmlns:mc="http://schemas.openxmlformats.org/markup-compatibility/2006">
              <mc:Choice xmlns:v="urn:schemas-microsoft-com:vml" Requires="v">
                <p:oleObj spid="_x0000_s1025" name="" r:id="rId2" imgW="838200" imgH="431800" progId="Equation.KSEE3">
                  <p:embed/>
                </p:oleObj>
              </mc:Choice>
              <mc:Fallback>
                <p:oleObj name="" r:id="rId2" imgW="838200" imgH="431800" progId="Equation.KSEE3">
                  <p:embed/>
                  <p:pic>
                    <p:nvPicPr>
                      <p:cNvPr id="0" name="图片 1024"/>
                      <p:cNvPicPr/>
                      <p:nvPr/>
                    </p:nvPicPr>
                    <p:blipFill>
                      <a:blip r:embed="rId3"/>
                      <a:stretch>
                        <a:fillRect/>
                      </a:stretch>
                    </p:blipFill>
                    <p:spPr>
                      <a:xfrm>
                        <a:off x="67310" y="3865245"/>
                        <a:ext cx="1617980" cy="833755"/>
                      </a:xfrm>
                      <a:prstGeom prst="rect">
                        <a:avLst/>
                      </a:prstGeom>
                    </p:spPr>
                  </p:pic>
                </p:oleObj>
              </mc:Fallback>
            </mc:AlternateContent>
          </a:graphicData>
        </a:graphic>
      </p:graphicFrame>
      <p:graphicFrame>
        <p:nvGraphicFramePr>
          <p:cNvPr id="5" name="对象 4">
            <a:hlinkClick r:id="" action="ppaction://ole?verb="/>
          </p:cNvPr>
          <p:cNvGraphicFramePr>
            <a:graphicFrameLocks noChangeAspect="1"/>
          </p:cNvGraphicFramePr>
          <p:nvPr/>
        </p:nvGraphicFramePr>
        <p:xfrm>
          <a:off x="90805" y="2777808"/>
          <a:ext cx="1741170" cy="760730"/>
        </p:xfrm>
        <a:graphic>
          <a:graphicData uri="http://schemas.openxmlformats.org/presentationml/2006/ole">
            <mc:AlternateContent xmlns:mc="http://schemas.openxmlformats.org/markup-compatibility/2006">
              <mc:Choice xmlns:v="urn:schemas-microsoft-com:vml" Requires="v">
                <p:oleObj spid="_x0000_s4" name="" r:id="rId4" imgW="901700" imgH="393700" progId="Equation.KSEE3">
                  <p:embed/>
                </p:oleObj>
              </mc:Choice>
              <mc:Fallback>
                <p:oleObj name="" r:id="rId4" imgW="901700" imgH="393700" progId="Equation.KSEE3">
                  <p:embed/>
                  <p:pic>
                    <p:nvPicPr>
                      <p:cNvPr id="0" name="图片 1024"/>
                      <p:cNvPicPr/>
                      <p:nvPr/>
                    </p:nvPicPr>
                    <p:blipFill>
                      <a:blip r:embed="rId5"/>
                      <a:stretch>
                        <a:fillRect/>
                      </a:stretch>
                    </p:blipFill>
                    <p:spPr>
                      <a:xfrm>
                        <a:off x="90805" y="2777808"/>
                        <a:ext cx="1741170" cy="760730"/>
                      </a:xfrm>
                      <a:prstGeom prst="rect">
                        <a:avLst/>
                      </a:prstGeom>
                    </p:spPr>
                  </p:pic>
                </p:oleObj>
              </mc:Fallback>
            </mc:AlternateContent>
          </a:graphicData>
        </a:graphic>
      </p:graphicFrame>
      <p:sp>
        <p:nvSpPr>
          <p:cNvPr id="6" name="右箭头 5"/>
          <p:cNvSpPr/>
          <p:nvPr/>
        </p:nvSpPr>
        <p:spPr>
          <a:xfrm>
            <a:off x="1920240" y="2978785"/>
            <a:ext cx="864235" cy="360045"/>
          </a:xfrm>
          <a:prstGeom prst="rightArrow">
            <a:avLst/>
          </a:prstGeom>
          <a:gradFill>
            <a:gsLst>
              <a:gs pos="0">
                <a:srgbClr val="9EE256"/>
              </a:gs>
              <a:gs pos="100000">
                <a:srgbClr val="52762D"/>
              </a:gs>
            </a:gsLst>
            <a:lin ang="5400000" scaled="0"/>
          </a:gradFill>
          <a:ln w="9525" cap="flat" cmpd="sng" algn="ctr">
            <a:noFill/>
            <a:prstDash val="solid"/>
            <a:round/>
            <a:headEnd type="none" w="med" len="med"/>
            <a:tailEnd type="none" w="med" len="med"/>
          </a:ln>
        </p:spPr>
        <p:txBody>
          <a:bodyPr vert="horz" wrap="square" lIns="91440" tIns="45720" rIns="91440" bIns="45720" numCol="1" anchor="t" anchorCtr="0" compatLnSpc="1">
            <a:spAutoFit/>
          </a:bodyPr>
          <a:p>
            <a:pPr marL="0" marR="0" indent="0" algn="ctr" defTabSz="914400" rtl="0" eaLnBrk="1" fontAlgn="base" latinLnBrk="0" hangingPunct="1">
              <a:lnSpc>
                <a:spcPct val="100000"/>
              </a:lnSpc>
              <a:spcBef>
                <a:spcPct val="50000"/>
              </a:spcBef>
              <a:spcAft>
                <a:spcPct val="0"/>
              </a:spcAft>
              <a:buClrTx/>
              <a:buSzTx/>
              <a:buFontTx/>
              <a:buNone/>
            </a:pPr>
            <a:endParaRPr kumimoji="1" lang="zh-CN" altLang="en-US" sz="2400" b="1" i="0" u="none" strike="noStrike" cap="none" normalizeH="0" baseline="0" smtClean="0">
              <a:ln>
                <a:noFill/>
              </a:ln>
              <a:solidFill>
                <a:srgbClr val="996633"/>
              </a:solidFill>
              <a:effectLst/>
              <a:latin typeface="楷体_GB2312" panose="02010609030101010101" pitchFamily="49" charset="-122"/>
              <a:ea typeface="楷体_GB2312" panose="02010609030101010101" pitchFamily="49" charset="-122"/>
            </a:endParaRPr>
          </a:p>
        </p:txBody>
      </p:sp>
      <p:graphicFrame>
        <p:nvGraphicFramePr>
          <p:cNvPr id="7" name="对象 6">
            <a:hlinkClick r:id="" action="ppaction://ole?verb="/>
          </p:cNvPr>
          <p:cNvGraphicFramePr>
            <a:graphicFrameLocks noChangeAspect="1"/>
          </p:cNvGraphicFramePr>
          <p:nvPr/>
        </p:nvGraphicFramePr>
        <p:xfrm>
          <a:off x="769303" y="767398"/>
          <a:ext cx="1250315" cy="760730"/>
        </p:xfrm>
        <a:graphic>
          <a:graphicData uri="http://schemas.openxmlformats.org/presentationml/2006/ole">
            <mc:AlternateContent xmlns:mc="http://schemas.openxmlformats.org/markup-compatibility/2006">
              <mc:Choice xmlns:v="urn:schemas-microsoft-com:vml" Requires="v">
                <p:oleObj spid="_x0000_s8" name="" r:id="rId6" imgW="647700" imgH="393700" progId="Equation.KSEE3">
                  <p:embed/>
                </p:oleObj>
              </mc:Choice>
              <mc:Fallback>
                <p:oleObj name="" r:id="rId6" imgW="647700" imgH="393700" progId="Equation.KSEE3">
                  <p:embed/>
                  <p:pic>
                    <p:nvPicPr>
                      <p:cNvPr id="0" name="图片 1024"/>
                      <p:cNvPicPr/>
                      <p:nvPr/>
                    </p:nvPicPr>
                    <p:blipFill>
                      <a:blip r:embed="rId7"/>
                      <a:stretch>
                        <a:fillRect/>
                      </a:stretch>
                    </p:blipFill>
                    <p:spPr>
                      <a:xfrm>
                        <a:off x="769303" y="767398"/>
                        <a:ext cx="1250315" cy="760730"/>
                      </a:xfrm>
                      <a:prstGeom prst="rect">
                        <a:avLst/>
                      </a:prstGeom>
                    </p:spPr>
                  </p:pic>
                </p:oleObj>
              </mc:Fallback>
            </mc:AlternateContent>
          </a:graphicData>
        </a:graphic>
      </p:graphicFrame>
      <p:graphicFrame>
        <p:nvGraphicFramePr>
          <p:cNvPr id="9" name="对象 8">
            <a:hlinkClick r:id="" action="ppaction://ole?verb="/>
          </p:cNvPr>
          <p:cNvGraphicFramePr>
            <a:graphicFrameLocks noChangeAspect="1"/>
          </p:cNvGraphicFramePr>
          <p:nvPr/>
        </p:nvGraphicFramePr>
        <p:xfrm>
          <a:off x="743585" y="1463040"/>
          <a:ext cx="897890" cy="925195"/>
        </p:xfrm>
        <a:graphic>
          <a:graphicData uri="http://schemas.openxmlformats.org/presentationml/2006/ole">
            <mc:AlternateContent xmlns:mc="http://schemas.openxmlformats.org/markup-compatibility/2006">
              <mc:Choice xmlns:v="urn:schemas-microsoft-com:vml" Requires="v">
                <p:oleObj spid="_x0000_s1026" name="" r:id="rId8" imgW="419100" imgH="431800" progId="Equation.KSEE3">
                  <p:embed/>
                </p:oleObj>
              </mc:Choice>
              <mc:Fallback>
                <p:oleObj name="" r:id="rId8" imgW="419100" imgH="431800" progId="Equation.KSEE3">
                  <p:embed/>
                  <p:pic>
                    <p:nvPicPr>
                      <p:cNvPr id="0" name="图片 1025"/>
                      <p:cNvPicPr/>
                      <p:nvPr/>
                    </p:nvPicPr>
                    <p:blipFill>
                      <a:blip r:embed="rId9"/>
                      <a:stretch>
                        <a:fillRect/>
                      </a:stretch>
                    </p:blipFill>
                    <p:spPr>
                      <a:xfrm>
                        <a:off x="743585" y="1463040"/>
                        <a:ext cx="897890" cy="925195"/>
                      </a:xfrm>
                      <a:prstGeom prst="rect">
                        <a:avLst/>
                      </a:prstGeom>
                    </p:spPr>
                  </p:pic>
                </p:oleObj>
              </mc:Fallback>
            </mc:AlternateContent>
          </a:graphicData>
        </a:graphic>
      </p:graphicFrame>
      <p:sp>
        <p:nvSpPr>
          <p:cNvPr id="10" name="右箭头 9"/>
          <p:cNvSpPr/>
          <p:nvPr/>
        </p:nvSpPr>
        <p:spPr>
          <a:xfrm>
            <a:off x="2580005" y="1391285"/>
            <a:ext cx="864235" cy="360045"/>
          </a:xfrm>
          <a:prstGeom prst="rightArrow">
            <a:avLst/>
          </a:prstGeom>
          <a:gradFill>
            <a:gsLst>
              <a:gs pos="0">
                <a:srgbClr val="9EE256"/>
              </a:gs>
              <a:gs pos="100000">
                <a:srgbClr val="52762D"/>
              </a:gs>
            </a:gsLst>
            <a:lin ang="5400000" scaled="0"/>
          </a:gradFill>
          <a:ln w="9525" cap="flat" cmpd="sng" algn="ctr">
            <a:noFill/>
            <a:prstDash val="solid"/>
            <a:round/>
            <a:headEnd type="none" w="med" len="med"/>
            <a:tailEnd type="none" w="med" len="med"/>
          </a:ln>
        </p:spPr>
        <p:txBody>
          <a:bodyPr vert="horz" wrap="square" lIns="91440" tIns="45720" rIns="91440" bIns="45720" numCol="1" anchor="t" anchorCtr="0" compatLnSpc="1">
            <a:spAutoFit/>
          </a:bodyPr>
          <a:p>
            <a:pPr marL="0" marR="0" indent="0" algn="ctr" defTabSz="914400" rtl="0" eaLnBrk="1" fontAlgn="base" latinLnBrk="0" hangingPunct="1">
              <a:lnSpc>
                <a:spcPct val="100000"/>
              </a:lnSpc>
              <a:spcBef>
                <a:spcPct val="50000"/>
              </a:spcBef>
              <a:spcAft>
                <a:spcPct val="0"/>
              </a:spcAft>
              <a:buClrTx/>
              <a:buSzTx/>
              <a:buFontTx/>
              <a:buNone/>
            </a:pPr>
            <a:endParaRPr kumimoji="1" lang="zh-CN" altLang="en-US" sz="2400" b="1" i="0" u="none" strike="noStrike" cap="none" normalizeH="0" baseline="0" smtClean="0">
              <a:ln>
                <a:noFill/>
              </a:ln>
              <a:solidFill>
                <a:srgbClr val="996633"/>
              </a:solidFill>
              <a:effectLst/>
              <a:latin typeface="楷体_GB2312" panose="02010609030101010101" pitchFamily="49" charset="-122"/>
              <a:ea typeface="楷体_GB2312" panose="02010609030101010101" pitchFamily="49" charset="-122"/>
            </a:endParaRPr>
          </a:p>
        </p:txBody>
      </p:sp>
      <p:graphicFrame>
        <p:nvGraphicFramePr>
          <p:cNvPr id="11" name="对象 10">
            <a:hlinkClick r:id="" action="ppaction://ole?verb="/>
          </p:cNvPr>
          <p:cNvGraphicFramePr>
            <a:graphicFrameLocks noChangeAspect="1"/>
          </p:cNvGraphicFramePr>
          <p:nvPr/>
        </p:nvGraphicFramePr>
        <p:xfrm>
          <a:off x="331470" y="958215"/>
          <a:ext cx="581660" cy="1125855"/>
        </p:xfrm>
        <a:graphic>
          <a:graphicData uri="http://schemas.openxmlformats.org/presentationml/2006/ole">
            <mc:AlternateContent xmlns:mc="http://schemas.openxmlformats.org/markup-compatibility/2006">
              <mc:Choice xmlns:v="urn:schemas-microsoft-com:vml" Requires="v">
                <p:oleObj spid="_x0000_s1027" name="" r:id="rId10" imgW="165100" imgH="215900" progId="Equation.KSEE3">
                  <p:embed/>
                </p:oleObj>
              </mc:Choice>
              <mc:Fallback>
                <p:oleObj name="" r:id="rId10" imgW="165100" imgH="215900" progId="Equation.KSEE3">
                  <p:embed/>
                  <p:pic>
                    <p:nvPicPr>
                      <p:cNvPr id="0" name="图片 1026"/>
                      <p:cNvPicPr/>
                      <p:nvPr/>
                    </p:nvPicPr>
                    <p:blipFill>
                      <a:blip r:embed="rId11"/>
                      <a:stretch>
                        <a:fillRect/>
                      </a:stretch>
                    </p:blipFill>
                    <p:spPr>
                      <a:xfrm>
                        <a:off x="331470" y="958215"/>
                        <a:ext cx="581660" cy="1125855"/>
                      </a:xfrm>
                      <a:prstGeom prst="rect">
                        <a:avLst/>
                      </a:prstGeom>
                    </p:spPr>
                  </p:pic>
                </p:oleObj>
              </mc:Fallback>
            </mc:AlternateContent>
          </a:graphicData>
        </a:graphic>
      </p:graphicFrame>
      <p:graphicFrame>
        <p:nvGraphicFramePr>
          <p:cNvPr id="14" name="对象 13">
            <a:hlinkClick r:id="" action="ppaction://ole?verb="/>
          </p:cNvPr>
          <p:cNvGraphicFramePr>
            <a:graphicFrameLocks noChangeAspect="1"/>
          </p:cNvGraphicFramePr>
          <p:nvPr/>
        </p:nvGraphicFramePr>
        <p:xfrm>
          <a:off x="3972560" y="1104265"/>
          <a:ext cx="1617980" cy="833755"/>
        </p:xfrm>
        <a:graphic>
          <a:graphicData uri="http://schemas.openxmlformats.org/presentationml/2006/ole">
            <mc:AlternateContent xmlns:mc="http://schemas.openxmlformats.org/markup-compatibility/2006">
              <mc:Choice xmlns:v="urn:schemas-microsoft-com:vml" Requires="v">
                <p:oleObj spid="_x0000_s15" name="" r:id="rId12" imgW="838200" imgH="431800" progId="Equation.KSEE3">
                  <p:embed/>
                </p:oleObj>
              </mc:Choice>
              <mc:Fallback>
                <p:oleObj name="" r:id="rId12" imgW="838200" imgH="431800" progId="Equation.KSEE3">
                  <p:embed/>
                  <p:pic>
                    <p:nvPicPr>
                      <p:cNvPr id="0" name="图片 1024"/>
                      <p:cNvPicPr/>
                      <p:nvPr/>
                    </p:nvPicPr>
                    <p:blipFill>
                      <a:blip r:embed="rId3"/>
                      <a:stretch>
                        <a:fillRect/>
                      </a:stretch>
                    </p:blipFill>
                    <p:spPr>
                      <a:xfrm>
                        <a:off x="3972560" y="1104265"/>
                        <a:ext cx="1617980" cy="833755"/>
                      </a:xfrm>
                      <a:prstGeom prst="rect">
                        <a:avLst/>
                      </a:prstGeom>
                    </p:spPr>
                  </p:pic>
                </p:oleObj>
              </mc:Fallback>
            </mc:AlternateContent>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2529" name="Rectangle 2"/>
          <p:cNvSpPr>
            <a:spLocks noGrp="1"/>
          </p:cNvSpPr>
          <p:nvPr>
            <p:ph type="title"/>
          </p:nvPr>
        </p:nvSpPr>
        <p:spPr>
          <a:xfrm>
            <a:off x="611188" y="404813"/>
            <a:ext cx="7772400" cy="762000"/>
          </a:xfrm>
        </p:spPr>
        <p:txBody>
          <a:bodyPr vert="horz" wrap="square" lIns="91440" tIns="45720" rIns="91440" bIns="45720" anchor="ctr">
            <a:spAutoFit/>
          </a:bodyPr>
          <a:p>
            <a:pPr eaLnBrk="1" hangingPunct="1"/>
            <a:r>
              <a:rPr lang="zh-CN" altLang="en-US" dirty="0"/>
              <a:t>如何测得磁滞回线？</a:t>
            </a:r>
            <a:endParaRPr lang="zh-CN" altLang="en-US" dirty="0"/>
          </a:p>
        </p:txBody>
      </p:sp>
      <p:sp>
        <p:nvSpPr>
          <p:cNvPr id="22530" name="Rectangle 3"/>
          <p:cNvSpPr>
            <a:spLocks noGrp="1"/>
          </p:cNvSpPr>
          <p:nvPr>
            <p:ph idx="1"/>
          </p:nvPr>
        </p:nvSpPr>
        <p:spPr>
          <a:xfrm>
            <a:off x="539750" y="1412875"/>
            <a:ext cx="7772400" cy="4752975"/>
          </a:xfrm>
        </p:spPr>
        <p:txBody>
          <a:bodyPr vert="horz" wrap="square" lIns="91440" tIns="45720" rIns="91440" bIns="45720" anchor="t"/>
          <a:p>
            <a:pPr algn="ctr" eaLnBrk="1" hangingPunct="1">
              <a:lnSpc>
                <a:spcPct val="90000"/>
              </a:lnSpc>
              <a:buNone/>
            </a:pPr>
            <a:r>
              <a:rPr lang="zh-CN" altLang="en-US" sz="2400" b="1" dirty="0">
                <a:latin typeface="黑体" panose="02010609060101010101" pitchFamily="49" charset="-122"/>
                <a:ea typeface="黑体" panose="02010609060101010101" pitchFamily="49" charset="-122"/>
              </a:rPr>
              <a:t>测绘磁滞回线的关键就是测</a:t>
            </a:r>
            <a:r>
              <a:rPr lang="en-US" altLang="zh-CN" sz="2400" b="1" dirty="0">
                <a:latin typeface="黑体" panose="02010609060101010101" pitchFamily="49" charset="-122"/>
                <a:ea typeface="黑体" panose="02010609060101010101" pitchFamily="49" charset="-122"/>
              </a:rPr>
              <a:t>B</a:t>
            </a:r>
            <a:r>
              <a:rPr lang="zh-CN" altLang="en-US" sz="2400" b="1" dirty="0">
                <a:latin typeface="黑体" panose="02010609060101010101" pitchFamily="49" charset="-122"/>
                <a:ea typeface="黑体" panose="02010609060101010101" pitchFamily="49" charset="-122"/>
              </a:rPr>
              <a:t>和</a:t>
            </a:r>
            <a:r>
              <a:rPr lang="en-US" altLang="zh-CN" sz="2400" b="1" dirty="0">
                <a:latin typeface="黑体" panose="02010609060101010101" pitchFamily="49" charset="-122"/>
                <a:ea typeface="黑体" panose="02010609060101010101" pitchFamily="49" charset="-122"/>
              </a:rPr>
              <a:t>H</a:t>
            </a:r>
            <a:endParaRPr lang="en-US" altLang="zh-CN" sz="2400" b="1" dirty="0">
              <a:latin typeface="黑体" panose="02010609060101010101" pitchFamily="49" charset="-122"/>
              <a:ea typeface="黑体" panose="02010609060101010101" pitchFamily="49" charset="-122"/>
            </a:endParaRPr>
          </a:p>
          <a:p>
            <a:pPr algn="ctr" eaLnBrk="1" hangingPunct="1">
              <a:lnSpc>
                <a:spcPct val="90000"/>
              </a:lnSpc>
              <a:buNone/>
            </a:pPr>
            <a:endParaRPr lang="en-US" altLang="zh-CN" sz="2400" b="1" dirty="0">
              <a:latin typeface="黑体" panose="02010609060101010101" pitchFamily="49" charset="-122"/>
              <a:ea typeface="黑体" panose="02010609060101010101" pitchFamily="49" charset="-122"/>
            </a:endParaRPr>
          </a:p>
          <a:p>
            <a:pPr eaLnBrk="1" hangingPunct="1">
              <a:lnSpc>
                <a:spcPct val="120000"/>
              </a:lnSpc>
            </a:pPr>
            <a:r>
              <a:rPr lang="zh-CN" altLang="en-US" sz="2400" dirty="0"/>
              <a:t>将</a:t>
            </a:r>
            <a:r>
              <a:rPr lang="en-US" altLang="zh-CN" sz="2400" dirty="0"/>
              <a:t>U</a:t>
            </a:r>
            <a:r>
              <a:rPr lang="en-US" altLang="zh-CN" sz="2400" baseline="-25000" dirty="0"/>
              <a:t>H</a:t>
            </a:r>
            <a:r>
              <a:rPr lang="zh-CN" altLang="en-US" sz="2400" dirty="0"/>
              <a:t>和</a:t>
            </a:r>
            <a:r>
              <a:rPr lang="en-US" altLang="zh-CN" sz="2400" dirty="0"/>
              <a:t>U</a:t>
            </a:r>
            <a:r>
              <a:rPr lang="en-US" altLang="zh-CN" sz="2400" baseline="-25000" dirty="0"/>
              <a:t>B</a:t>
            </a:r>
            <a:r>
              <a:rPr lang="zh-CN" altLang="en-US" sz="2400" dirty="0"/>
              <a:t>分别加到示波器的</a:t>
            </a:r>
            <a:r>
              <a:rPr lang="zh-CN" altLang="en-US" sz="2400" dirty="0">
                <a:latin typeface="Times New Roman" panose="02020603050405020304" pitchFamily="18" charset="0"/>
              </a:rPr>
              <a:t>“</a:t>
            </a:r>
            <a:r>
              <a:rPr lang="en-US" altLang="zh-CN" sz="2400" dirty="0"/>
              <a:t>X</a:t>
            </a:r>
            <a:r>
              <a:rPr lang="zh-CN" altLang="en-US" sz="2400" dirty="0"/>
              <a:t>输入</a:t>
            </a:r>
            <a:r>
              <a:rPr lang="zh-CN" altLang="en-US" sz="2400" dirty="0">
                <a:latin typeface="Times New Roman" panose="02020603050405020304" pitchFamily="18" charset="0"/>
              </a:rPr>
              <a:t>”</a:t>
            </a:r>
            <a:r>
              <a:rPr lang="zh-CN" altLang="en-US" sz="2400" dirty="0"/>
              <a:t>和</a:t>
            </a:r>
            <a:r>
              <a:rPr lang="zh-CN" altLang="en-US" sz="2400" dirty="0">
                <a:latin typeface="Times New Roman" panose="02020603050405020304" pitchFamily="18" charset="0"/>
              </a:rPr>
              <a:t>“</a:t>
            </a:r>
            <a:r>
              <a:rPr lang="en-US" altLang="zh-CN" sz="2400" dirty="0"/>
              <a:t>Y</a:t>
            </a:r>
            <a:r>
              <a:rPr lang="zh-CN" altLang="en-US" sz="2400" dirty="0"/>
              <a:t>输入</a:t>
            </a:r>
            <a:r>
              <a:rPr lang="zh-CN" altLang="en-US" sz="2400" dirty="0">
                <a:latin typeface="Times New Roman" panose="02020603050405020304" pitchFamily="18" charset="0"/>
              </a:rPr>
              <a:t>”</a:t>
            </a:r>
            <a:r>
              <a:rPr lang="zh-CN" altLang="en-US" sz="2400" dirty="0"/>
              <a:t>便可观察样品的</a:t>
            </a:r>
            <a:r>
              <a:rPr lang="en-US" altLang="zh-CN" sz="2400" dirty="0"/>
              <a:t>B-H</a:t>
            </a:r>
            <a:r>
              <a:rPr lang="zh-CN" altLang="en-US" sz="2400" dirty="0"/>
              <a:t>曲线；</a:t>
            </a:r>
            <a:endParaRPr lang="zh-CN" altLang="en-US" sz="2400" dirty="0"/>
          </a:p>
          <a:p>
            <a:pPr eaLnBrk="1" hangingPunct="1">
              <a:lnSpc>
                <a:spcPct val="120000"/>
              </a:lnSpc>
            </a:pPr>
            <a:r>
              <a:rPr lang="zh-CN" altLang="en-US" sz="2400" dirty="0"/>
              <a:t>用示波器测出</a:t>
            </a:r>
            <a:r>
              <a:rPr lang="en-US" altLang="zh-CN" sz="2400" dirty="0"/>
              <a:t>U</a:t>
            </a:r>
            <a:r>
              <a:rPr lang="en-US" altLang="zh-CN" sz="2400" baseline="-25000" dirty="0"/>
              <a:t>H</a:t>
            </a:r>
            <a:r>
              <a:rPr lang="zh-CN" altLang="en-US" sz="2400" dirty="0"/>
              <a:t>和</a:t>
            </a:r>
            <a:r>
              <a:rPr lang="en-US" altLang="zh-CN" sz="2400" dirty="0"/>
              <a:t>U</a:t>
            </a:r>
            <a:r>
              <a:rPr lang="en-US" altLang="zh-CN" sz="2400" baseline="-25000" dirty="0"/>
              <a:t>B</a:t>
            </a:r>
            <a:r>
              <a:rPr lang="zh-CN" altLang="en-US" sz="2400" dirty="0"/>
              <a:t>值；</a:t>
            </a:r>
            <a:endParaRPr lang="zh-CN" altLang="en-US" sz="2400" dirty="0"/>
          </a:p>
          <a:p>
            <a:pPr eaLnBrk="1" hangingPunct="1">
              <a:lnSpc>
                <a:spcPct val="120000"/>
              </a:lnSpc>
            </a:pPr>
            <a:r>
              <a:rPr lang="zh-CN" altLang="en-US" sz="2400" dirty="0"/>
              <a:t>根据公式及已知条件：</a:t>
            </a:r>
            <a:r>
              <a:rPr lang="en-US" altLang="zh-CN" sz="2400" dirty="0">
                <a:solidFill>
                  <a:srgbClr val="0033CC"/>
                </a:solidFill>
              </a:rPr>
              <a:t>L= 60mm</a:t>
            </a:r>
            <a:r>
              <a:rPr lang="zh-CN" altLang="en-US" sz="2400" dirty="0">
                <a:solidFill>
                  <a:srgbClr val="0033CC"/>
                </a:solidFill>
              </a:rPr>
              <a:t>，</a:t>
            </a:r>
            <a:r>
              <a:rPr lang="en-US" altLang="zh-CN" sz="2400" dirty="0">
                <a:solidFill>
                  <a:srgbClr val="0033CC"/>
                </a:solidFill>
              </a:rPr>
              <a:t>N</a:t>
            </a:r>
            <a:r>
              <a:rPr lang="en-US" altLang="zh-CN" sz="2400" baseline="-12000" dirty="0">
                <a:solidFill>
                  <a:srgbClr val="0033CC"/>
                </a:solidFill>
              </a:rPr>
              <a:t>1</a:t>
            </a:r>
            <a:r>
              <a:rPr lang="en-US" altLang="zh-CN" sz="2400" dirty="0">
                <a:solidFill>
                  <a:srgbClr val="0033CC"/>
                </a:solidFill>
              </a:rPr>
              <a:t>=50</a:t>
            </a:r>
            <a:r>
              <a:rPr lang="en-US" altLang="en-US" sz="2400" dirty="0">
                <a:solidFill>
                  <a:srgbClr val="0033CC"/>
                </a:solidFill>
              </a:rPr>
              <a:t>匝</a:t>
            </a:r>
            <a:r>
              <a:rPr lang="zh-CN" altLang="en-US" sz="2400" dirty="0">
                <a:solidFill>
                  <a:srgbClr val="0033CC"/>
                </a:solidFill>
              </a:rPr>
              <a:t>，</a:t>
            </a:r>
            <a:r>
              <a:rPr lang="en-US" altLang="zh-CN" sz="2400" dirty="0">
                <a:solidFill>
                  <a:srgbClr val="0033CC"/>
                </a:solidFill>
              </a:rPr>
              <a:t>n=150</a:t>
            </a:r>
            <a:r>
              <a:rPr lang="en-US" altLang="en-US" sz="2400" dirty="0">
                <a:solidFill>
                  <a:srgbClr val="0033CC"/>
                </a:solidFill>
              </a:rPr>
              <a:t>匝</a:t>
            </a:r>
            <a:r>
              <a:rPr lang="zh-CN" altLang="en-US" sz="2400" dirty="0">
                <a:solidFill>
                  <a:srgbClr val="0033CC"/>
                </a:solidFill>
              </a:rPr>
              <a:t>， </a:t>
            </a:r>
            <a:r>
              <a:rPr lang="en-US" altLang="zh-CN" sz="2400" dirty="0">
                <a:solidFill>
                  <a:srgbClr val="0033CC"/>
                </a:solidFill>
              </a:rPr>
              <a:t>S=80mm</a:t>
            </a:r>
            <a:r>
              <a:rPr lang="en-US" altLang="zh-CN" sz="2400" baseline="30000" dirty="0">
                <a:solidFill>
                  <a:srgbClr val="0033CC"/>
                </a:solidFill>
              </a:rPr>
              <a:t>2</a:t>
            </a:r>
            <a:r>
              <a:rPr lang="zh-CN" altLang="en-US" sz="2400" dirty="0">
                <a:solidFill>
                  <a:srgbClr val="0033CC"/>
                </a:solidFill>
              </a:rPr>
              <a:t>， </a:t>
            </a:r>
            <a:r>
              <a:rPr lang="en-US" altLang="zh-CN" sz="2400" dirty="0">
                <a:solidFill>
                  <a:srgbClr val="0033CC"/>
                </a:solidFill>
              </a:rPr>
              <a:t>C</a:t>
            </a:r>
            <a:r>
              <a:rPr lang="en-US" altLang="zh-CN" sz="2400" baseline="-12000" dirty="0">
                <a:solidFill>
                  <a:srgbClr val="0033CC"/>
                </a:solidFill>
              </a:rPr>
              <a:t>2</a:t>
            </a:r>
            <a:r>
              <a:rPr lang="en-US" altLang="zh-CN" sz="2400" dirty="0">
                <a:solidFill>
                  <a:srgbClr val="0033CC"/>
                </a:solidFill>
              </a:rPr>
              <a:t>=20</a:t>
            </a:r>
            <a:r>
              <a:rPr lang="en-US" altLang="zh-CN" sz="2400" dirty="0">
                <a:solidFill>
                  <a:srgbClr val="0033CC"/>
                </a:solidFill>
                <a:latin typeface="Times New Roman" panose="02020603050405020304" pitchFamily="18" charset="0"/>
                <a:ea typeface="Times New Roman" panose="02020603050405020304" pitchFamily="18" charset="0"/>
              </a:rPr>
              <a:t>µ</a:t>
            </a:r>
            <a:r>
              <a:rPr lang="en-US" altLang="zh-CN" sz="2400" dirty="0">
                <a:solidFill>
                  <a:srgbClr val="0033CC"/>
                </a:solidFill>
              </a:rPr>
              <a:t>F</a:t>
            </a:r>
            <a:r>
              <a:rPr lang="zh-CN" altLang="en-US" sz="2400" dirty="0">
                <a:solidFill>
                  <a:srgbClr val="0033CC"/>
                </a:solidFill>
              </a:rPr>
              <a:t>，</a:t>
            </a:r>
            <a:r>
              <a:rPr lang="en-US" altLang="zh-CN" sz="2400" dirty="0">
                <a:solidFill>
                  <a:srgbClr val="0033CC"/>
                </a:solidFill>
              </a:rPr>
              <a:t>R</a:t>
            </a:r>
            <a:r>
              <a:rPr lang="en-US" altLang="zh-CN" sz="2400" baseline="-10000" dirty="0">
                <a:solidFill>
                  <a:srgbClr val="0033CC"/>
                </a:solidFill>
              </a:rPr>
              <a:t>2</a:t>
            </a:r>
            <a:r>
              <a:rPr lang="en-US" altLang="zh-CN" sz="2400" dirty="0">
                <a:solidFill>
                  <a:srgbClr val="0033CC"/>
                </a:solidFill>
              </a:rPr>
              <a:t>=10KΩ</a:t>
            </a:r>
            <a:r>
              <a:rPr lang="zh-CN" altLang="en-US" sz="2400" dirty="0"/>
              <a:t>，计算出相应的</a:t>
            </a:r>
            <a:r>
              <a:rPr lang="en-US" altLang="zh-CN" sz="2400" dirty="0"/>
              <a:t>B</a:t>
            </a:r>
            <a:r>
              <a:rPr lang="zh-CN" altLang="en-US" sz="2400" dirty="0"/>
              <a:t>和</a:t>
            </a:r>
            <a:r>
              <a:rPr lang="en-US" altLang="zh-CN" sz="2400" dirty="0"/>
              <a:t>H</a:t>
            </a:r>
            <a:r>
              <a:rPr lang="zh-CN" altLang="en-US" sz="2400" dirty="0"/>
              <a:t>的值。</a:t>
            </a:r>
            <a:endParaRPr lang="zh-CN" altLang="en-US" sz="2400" dirty="0"/>
          </a:p>
          <a:p>
            <a:pPr eaLnBrk="1" hangingPunct="1">
              <a:lnSpc>
                <a:spcPct val="120000"/>
              </a:lnSpc>
            </a:pPr>
            <a:r>
              <a:rPr lang="zh-CN" altLang="en-US" sz="2400" dirty="0"/>
              <a:t>用同样方法，还可求得饱和磁感应强度</a:t>
            </a:r>
            <a:r>
              <a:rPr lang="en-US" altLang="zh-CN" sz="2400" dirty="0"/>
              <a:t>B</a:t>
            </a:r>
            <a:r>
              <a:rPr lang="en-US" altLang="zh-CN" sz="2400" baseline="-12000" dirty="0"/>
              <a:t>S</a:t>
            </a:r>
            <a:r>
              <a:rPr lang="zh-CN" altLang="en-US" sz="2400" dirty="0"/>
              <a:t>、剩磁</a:t>
            </a:r>
            <a:r>
              <a:rPr lang="en-US" altLang="zh-CN" sz="2400" dirty="0"/>
              <a:t>B</a:t>
            </a:r>
            <a:r>
              <a:rPr lang="en-US" altLang="zh-CN" sz="2400" baseline="-12000" dirty="0"/>
              <a:t>r</a:t>
            </a:r>
            <a:r>
              <a:rPr lang="zh-CN" altLang="en-US" sz="2400" dirty="0"/>
              <a:t>、矫顽力</a:t>
            </a:r>
            <a:r>
              <a:rPr lang="en-US" altLang="zh-CN" sz="2400" dirty="0"/>
              <a:t>H</a:t>
            </a:r>
            <a:r>
              <a:rPr lang="en-US" altLang="zh-CN" sz="2400" baseline="-12000" dirty="0"/>
              <a:t>D</a:t>
            </a:r>
            <a:r>
              <a:rPr lang="zh-CN" altLang="en-US" sz="2400" dirty="0"/>
              <a:t>等参数。</a:t>
            </a:r>
            <a:endParaRPr lang="zh-CN" altLang="en-US" sz="240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3553" name="Rectangle 2"/>
          <p:cNvSpPr>
            <a:spLocks noGrp="1"/>
          </p:cNvSpPr>
          <p:nvPr>
            <p:ph type="title"/>
          </p:nvPr>
        </p:nvSpPr>
        <p:spPr>
          <a:xfrm>
            <a:off x="684213" y="46038"/>
            <a:ext cx="7772400" cy="762000"/>
          </a:xfrm>
        </p:spPr>
        <p:txBody>
          <a:bodyPr vert="horz" wrap="square" lIns="91440" tIns="45720" rIns="91440" bIns="45720" anchor="ctr">
            <a:spAutoFit/>
          </a:bodyPr>
          <a:p>
            <a:pPr eaLnBrk="1" hangingPunct="1"/>
            <a:r>
              <a:rPr lang="zh-CN" altLang="en-US" b="1" dirty="0"/>
              <a:t>实验内容与步骤</a:t>
            </a:r>
            <a:r>
              <a:rPr lang="zh-CN" altLang="en-US" dirty="0"/>
              <a:t> </a:t>
            </a:r>
            <a:endParaRPr lang="zh-CN" altLang="en-US" dirty="0"/>
          </a:p>
        </p:txBody>
      </p:sp>
      <p:sp>
        <p:nvSpPr>
          <p:cNvPr id="23554" name="Rectangle 3"/>
          <p:cNvSpPr>
            <a:spLocks noGrp="1"/>
          </p:cNvSpPr>
          <p:nvPr>
            <p:ph idx="1"/>
          </p:nvPr>
        </p:nvSpPr>
        <p:spPr>
          <a:xfrm>
            <a:off x="685800" y="869950"/>
            <a:ext cx="7772400" cy="4114800"/>
          </a:xfrm>
          <a:solidFill>
            <a:schemeClr val="accent2"/>
          </a:solidFill>
        </p:spPr>
        <p:txBody>
          <a:bodyPr vert="horz" wrap="square" lIns="91440" tIns="45720" rIns="91440" bIns="45720" anchor="t"/>
          <a:p>
            <a:pPr eaLnBrk="1" hangingPunct="1"/>
            <a:r>
              <a:rPr lang="en-US" altLang="zh-CN" sz="2400" dirty="0"/>
              <a:t> 1</a:t>
            </a:r>
            <a:r>
              <a:rPr lang="zh-CN" altLang="en-US" sz="2400" dirty="0"/>
              <a:t>、</a:t>
            </a:r>
            <a:r>
              <a:rPr lang="zh-CN" altLang="en-US" sz="2400" b="1" dirty="0">
                <a:solidFill>
                  <a:srgbClr val="FF0000"/>
                </a:solidFill>
              </a:rPr>
              <a:t>电路连接</a:t>
            </a:r>
            <a:r>
              <a:rPr lang="zh-CN" altLang="en-US" sz="2400" dirty="0"/>
              <a:t>：选样品</a:t>
            </a:r>
            <a:r>
              <a:rPr lang="en-US" altLang="zh-CN" sz="2400" dirty="0"/>
              <a:t>1</a:t>
            </a:r>
            <a:r>
              <a:rPr lang="zh-CN" altLang="en-US" sz="2400" dirty="0"/>
              <a:t>按实验仪上所给的电路图连接线路，并令</a:t>
            </a:r>
            <a:r>
              <a:rPr lang="en-US" altLang="zh-CN" sz="2400" dirty="0"/>
              <a:t>R1=2.5Ω</a:t>
            </a:r>
            <a:r>
              <a:rPr lang="zh-CN" altLang="en-US" sz="2400" dirty="0"/>
              <a:t>， </a:t>
            </a:r>
            <a:r>
              <a:rPr lang="en-US" altLang="zh-CN" sz="2400" dirty="0"/>
              <a:t>U</a:t>
            </a:r>
            <a:r>
              <a:rPr lang="en-US" altLang="zh-CN" sz="2400" baseline="-25000" dirty="0"/>
              <a:t>H</a:t>
            </a:r>
            <a:r>
              <a:rPr lang="zh-CN" altLang="en-US" sz="2400" dirty="0"/>
              <a:t>和</a:t>
            </a:r>
            <a:r>
              <a:rPr lang="en-US" altLang="zh-CN" sz="2400" dirty="0"/>
              <a:t>U</a:t>
            </a:r>
            <a:r>
              <a:rPr lang="en-US" altLang="zh-CN" sz="2400" baseline="-25000" dirty="0"/>
              <a:t>B</a:t>
            </a:r>
            <a:r>
              <a:rPr lang="zh-CN" altLang="en-US" sz="2400" dirty="0"/>
              <a:t>分别接示波器的</a:t>
            </a:r>
            <a:r>
              <a:rPr lang="zh-CN" altLang="en-US" sz="2400" dirty="0">
                <a:latin typeface="Times New Roman" panose="02020603050405020304" pitchFamily="18" charset="0"/>
              </a:rPr>
              <a:t>“</a:t>
            </a:r>
            <a:r>
              <a:rPr lang="en-US" altLang="zh-CN" sz="2400" dirty="0"/>
              <a:t>X</a:t>
            </a:r>
            <a:r>
              <a:rPr lang="zh-CN" altLang="en-US" sz="2400" dirty="0"/>
              <a:t>输入</a:t>
            </a:r>
            <a:r>
              <a:rPr lang="zh-CN" altLang="en-US" sz="2400" dirty="0">
                <a:latin typeface="Times New Roman" panose="02020603050405020304" pitchFamily="18" charset="0"/>
              </a:rPr>
              <a:t>”</a:t>
            </a:r>
            <a:r>
              <a:rPr lang="zh-CN" altLang="en-US" sz="2400" dirty="0"/>
              <a:t>和</a:t>
            </a:r>
            <a:r>
              <a:rPr lang="zh-CN" altLang="en-US" sz="2400" dirty="0">
                <a:latin typeface="Times New Roman" panose="02020603050405020304" pitchFamily="18" charset="0"/>
              </a:rPr>
              <a:t>“</a:t>
            </a:r>
            <a:r>
              <a:rPr lang="en-US" altLang="zh-CN" sz="2400" dirty="0"/>
              <a:t>Y</a:t>
            </a:r>
            <a:r>
              <a:rPr lang="zh-CN" altLang="en-US" sz="2400" dirty="0"/>
              <a:t>输入</a:t>
            </a:r>
            <a:r>
              <a:rPr lang="zh-CN" altLang="en-US" sz="2400" dirty="0">
                <a:latin typeface="Times New Roman" panose="02020603050405020304" pitchFamily="18" charset="0"/>
              </a:rPr>
              <a:t>”</a:t>
            </a:r>
            <a:r>
              <a:rPr lang="zh-CN" altLang="en-US" sz="2400" dirty="0"/>
              <a:t>，插孔为公共端。完毕后，</a:t>
            </a:r>
            <a:r>
              <a:rPr lang="zh-CN" altLang="en-US" sz="2400" dirty="0">
                <a:latin typeface="Times New Roman" panose="02020603050405020304" pitchFamily="18" charset="0"/>
                <a:sym typeface="+mn-ea"/>
              </a:rPr>
              <a:t>“</a:t>
            </a:r>
            <a:r>
              <a:rPr lang="en-US" altLang="zh-CN" sz="2400" dirty="0">
                <a:sym typeface="+mn-ea"/>
              </a:rPr>
              <a:t>U</a:t>
            </a:r>
            <a:r>
              <a:rPr lang="zh-CN" altLang="en-US" sz="2400" dirty="0">
                <a:sym typeface="+mn-ea"/>
              </a:rPr>
              <a:t>选择</a:t>
            </a:r>
            <a:r>
              <a:rPr lang="zh-CN" altLang="en-US" sz="2400" dirty="0">
                <a:latin typeface="Times New Roman" panose="02020603050405020304" pitchFamily="18" charset="0"/>
                <a:sym typeface="+mn-ea"/>
              </a:rPr>
              <a:t>”</a:t>
            </a:r>
            <a:r>
              <a:rPr lang="zh-CN" altLang="en-US" sz="2400" dirty="0">
                <a:sym typeface="+mn-ea"/>
              </a:rPr>
              <a:t>置于</a:t>
            </a:r>
            <a:r>
              <a:rPr lang="en-US" altLang="zh-CN" sz="2400" dirty="0">
                <a:sym typeface="+mn-ea"/>
              </a:rPr>
              <a:t>0</a:t>
            </a:r>
            <a:r>
              <a:rPr lang="zh-CN" altLang="en-US" sz="2400" dirty="0">
                <a:sym typeface="+mn-ea"/>
              </a:rPr>
              <a:t>位。并调节光点到坐标原点处。</a:t>
            </a:r>
            <a:endParaRPr lang="zh-CN" altLang="en-US" sz="2400" dirty="0"/>
          </a:p>
          <a:p>
            <a:pPr eaLnBrk="1" hangingPunct="1"/>
            <a:r>
              <a:rPr lang="en-US" altLang="zh-CN" sz="2400" dirty="0"/>
              <a:t>2</a:t>
            </a:r>
            <a:r>
              <a:rPr lang="zh-CN" altLang="en-US" sz="2400" dirty="0"/>
              <a:t>、</a:t>
            </a:r>
            <a:r>
              <a:rPr lang="zh-CN" altLang="en-US" sz="2400" b="1" dirty="0">
                <a:solidFill>
                  <a:srgbClr val="FF0000"/>
                </a:solidFill>
              </a:rPr>
              <a:t>样品退磁</a:t>
            </a:r>
            <a:r>
              <a:rPr lang="zh-CN" altLang="en-US" sz="2400" dirty="0"/>
              <a:t>：开启实验仪电源，对试</a:t>
            </a:r>
            <a:endParaRPr lang="zh-CN" altLang="en-US" sz="2400" dirty="0"/>
          </a:p>
          <a:p>
            <a:pPr marL="0" indent="0" eaLnBrk="1" hangingPunct="1">
              <a:buNone/>
            </a:pPr>
            <a:r>
              <a:rPr lang="zh-CN" altLang="en-US" sz="2400" dirty="0"/>
              <a:t>   样进行退磁，即顺时针方向转动</a:t>
            </a:r>
            <a:r>
              <a:rPr lang="zh-CN" altLang="en-US" sz="2400" dirty="0">
                <a:latin typeface="Times New Roman" panose="02020603050405020304" pitchFamily="18" charset="0"/>
              </a:rPr>
              <a:t>“</a:t>
            </a:r>
            <a:r>
              <a:rPr lang="en-US" altLang="zh-CN" sz="2400" dirty="0"/>
              <a:t>U</a:t>
            </a:r>
            <a:r>
              <a:rPr lang="zh-CN" altLang="en-US" sz="2400" dirty="0"/>
              <a:t>选</a:t>
            </a:r>
            <a:endParaRPr lang="zh-CN" altLang="en-US" sz="2400" dirty="0"/>
          </a:p>
          <a:p>
            <a:pPr marL="0" indent="0" eaLnBrk="1" hangingPunct="1">
              <a:buNone/>
            </a:pPr>
            <a:r>
              <a:rPr lang="zh-CN" altLang="en-US" sz="2400" dirty="0"/>
              <a:t>   择</a:t>
            </a:r>
            <a:r>
              <a:rPr lang="zh-CN" altLang="en-US" sz="2400" dirty="0">
                <a:latin typeface="Times New Roman" panose="02020603050405020304" pitchFamily="18" charset="0"/>
              </a:rPr>
              <a:t>”</a:t>
            </a:r>
            <a:r>
              <a:rPr lang="zh-CN" altLang="en-US" sz="2400" dirty="0"/>
              <a:t>旋钮，令</a:t>
            </a:r>
            <a:r>
              <a:rPr lang="en-US" altLang="zh-CN" sz="2400" dirty="0"/>
              <a:t>U</a:t>
            </a:r>
            <a:r>
              <a:rPr lang="zh-CN" altLang="en-US" sz="2400" dirty="0"/>
              <a:t>从</a:t>
            </a:r>
            <a:r>
              <a:rPr lang="en-US" altLang="zh-CN" sz="2400" dirty="0"/>
              <a:t>0</a:t>
            </a:r>
            <a:r>
              <a:rPr lang="zh-CN" altLang="en-US" sz="2400" dirty="0"/>
              <a:t>增至</a:t>
            </a:r>
            <a:r>
              <a:rPr lang="en-US" altLang="zh-CN" sz="2400" dirty="0"/>
              <a:t>3V</a:t>
            </a:r>
            <a:r>
              <a:rPr lang="zh-CN" altLang="en-US" sz="2400" dirty="0"/>
              <a:t>。然后逆时</a:t>
            </a:r>
            <a:endParaRPr lang="zh-CN" altLang="en-US" sz="2400" dirty="0"/>
          </a:p>
          <a:p>
            <a:pPr marL="0" indent="0" eaLnBrk="1" hangingPunct="1">
              <a:buNone/>
            </a:pPr>
            <a:r>
              <a:rPr lang="zh-CN" altLang="en-US" sz="2400" dirty="0"/>
              <a:t>   针方向转动旋钮，将</a:t>
            </a:r>
            <a:r>
              <a:rPr lang="en-US" altLang="zh-CN" sz="2400" dirty="0"/>
              <a:t>U</a:t>
            </a:r>
            <a:r>
              <a:rPr lang="zh-CN" altLang="en-US" sz="2400" dirty="0"/>
              <a:t>从最大值降为</a:t>
            </a:r>
            <a:r>
              <a:rPr lang="en-US" altLang="zh-CN" sz="2400" dirty="0"/>
              <a:t>0</a:t>
            </a:r>
            <a:r>
              <a:rPr lang="zh-CN" altLang="en-US" sz="2400" dirty="0"/>
              <a:t>。</a:t>
            </a:r>
            <a:endParaRPr lang="zh-CN" altLang="en-US" sz="2400" dirty="0"/>
          </a:p>
          <a:p>
            <a:pPr marL="0" indent="0" eaLnBrk="1" hangingPunct="1">
              <a:buNone/>
            </a:pPr>
            <a:r>
              <a:rPr lang="zh-CN" altLang="en-US" sz="2400" dirty="0"/>
              <a:t>   其目的是消除剩磁。</a:t>
            </a:r>
            <a:endParaRPr lang="zh-CN" altLang="en-US" sz="2400" dirty="0"/>
          </a:p>
          <a:p>
            <a:pPr eaLnBrk="1" hangingPunct="1"/>
            <a:endParaRPr lang="zh-CN" altLang="en-US" sz="2400" dirty="0"/>
          </a:p>
          <a:p>
            <a:pPr algn="l" eaLnBrk="1" hangingPunct="1">
              <a:buClrTx/>
              <a:buFontTx/>
              <a:buBlip>
                <a:blip r:embed="rId1"/>
              </a:buBlip>
            </a:pPr>
            <a:r>
              <a:rPr lang="zh-CN" altLang="en-US" sz="2400" dirty="0"/>
              <a:t> </a:t>
            </a:r>
            <a:r>
              <a:rPr lang="en-US" altLang="zh-CN" sz="2400" dirty="0"/>
              <a:t>3</a:t>
            </a:r>
            <a:r>
              <a:rPr lang="zh-CN" altLang="en-US" sz="2400" dirty="0"/>
              <a:t>、</a:t>
            </a:r>
            <a:r>
              <a:rPr lang="zh-CN" altLang="en-US" sz="2400" b="1" dirty="0">
                <a:solidFill>
                  <a:srgbClr val="FF0000"/>
                </a:solidFill>
              </a:rPr>
              <a:t>观察磁滞回线</a:t>
            </a:r>
            <a:r>
              <a:rPr lang="zh-CN" altLang="en-US" sz="2400" dirty="0"/>
              <a:t>：开启示波器电源，</a:t>
            </a:r>
            <a:r>
              <a:rPr lang="zh-CN" altLang="en-US" sz="2400" dirty="0">
                <a:solidFill>
                  <a:srgbClr val="0070C0"/>
                </a:solidFill>
              </a:rPr>
              <a:t>令光点位于坐标网格中心</a:t>
            </a:r>
            <a:r>
              <a:rPr lang="zh-CN" altLang="en-US" sz="2400" dirty="0"/>
              <a:t>，令</a:t>
            </a:r>
            <a:r>
              <a:rPr lang="en-US" altLang="zh-CN" sz="2400" dirty="0"/>
              <a:t>U=2.2V</a:t>
            </a:r>
            <a:r>
              <a:rPr lang="zh-CN" altLang="en-US" sz="2400" dirty="0"/>
              <a:t>，并分别调节示波器</a:t>
            </a:r>
            <a:r>
              <a:rPr lang="en-US" altLang="zh-CN" sz="2400" dirty="0"/>
              <a:t>X</a:t>
            </a:r>
            <a:r>
              <a:rPr lang="zh-CN" altLang="en-US" sz="2400" dirty="0"/>
              <a:t>和</a:t>
            </a:r>
            <a:r>
              <a:rPr lang="en-US" altLang="zh-CN" sz="2400" dirty="0"/>
              <a:t>Y</a:t>
            </a:r>
            <a:r>
              <a:rPr lang="zh-CN" altLang="en-US" sz="2400" dirty="0"/>
              <a:t>轴的灵敏度，使显示屏上出现图形大小合适的磁滞回线。如顶部出现小环，</a:t>
            </a:r>
            <a:r>
              <a:rPr lang="zh-CN" altLang="en-US" sz="2400" dirty="0">
                <a:sym typeface="+mn-ea"/>
              </a:rPr>
              <a:t>降低励磁电压予以消除。</a:t>
            </a:r>
            <a:endParaRPr lang="zh-CN" altLang="en-US" sz="2400" dirty="0"/>
          </a:p>
        </p:txBody>
      </p:sp>
      <p:pic>
        <p:nvPicPr>
          <p:cNvPr id="23555" name="图片 50179" descr="磁滞5‘6"/>
          <p:cNvPicPr>
            <a:picLocks noChangeAspect="1"/>
          </p:cNvPicPr>
          <p:nvPr/>
        </p:nvPicPr>
        <p:blipFill>
          <a:blip r:embed="rId2"/>
          <a:srcRect r="48969"/>
          <a:stretch>
            <a:fillRect/>
          </a:stretch>
        </p:blipFill>
        <p:spPr>
          <a:xfrm>
            <a:off x="6357938" y="2509838"/>
            <a:ext cx="2654300" cy="2224087"/>
          </a:xfrm>
          <a:prstGeom prst="rect">
            <a:avLst/>
          </a:prstGeom>
          <a:noFill/>
          <a:ln w="9525">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145" name="Rectangle 2"/>
          <p:cNvSpPr>
            <a:spLocks noGrp="1"/>
          </p:cNvSpPr>
          <p:nvPr>
            <p:ph type="title"/>
          </p:nvPr>
        </p:nvSpPr>
        <p:spPr>
          <a:xfrm>
            <a:off x="611188" y="836613"/>
            <a:ext cx="7772400" cy="762000"/>
          </a:xfrm>
        </p:spPr>
        <p:txBody>
          <a:bodyPr vert="horz" wrap="square" lIns="91440" tIns="45720" rIns="91440" bIns="45720" anchor="ctr">
            <a:spAutoFit/>
          </a:bodyPr>
          <a:p>
            <a:pPr eaLnBrk="1" hangingPunct="1"/>
            <a:r>
              <a:rPr lang="zh-CN" altLang="en-US" b="1" dirty="0">
                <a:solidFill>
                  <a:schemeClr val="tx1"/>
                </a:solidFill>
              </a:rPr>
              <a:t>实验目的</a:t>
            </a:r>
            <a:endParaRPr lang="zh-CN" altLang="en-US" b="1" dirty="0">
              <a:solidFill>
                <a:schemeClr val="tx1"/>
              </a:solidFill>
            </a:endParaRPr>
          </a:p>
        </p:txBody>
      </p:sp>
      <p:sp>
        <p:nvSpPr>
          <p:cNvPr id="5123" name="Rectangle 3"/>
          <p:cNvSpPr>
            <a:spLocks noGrp="1" noChangeArrowheads="1"/>
          </p:cNvSpPr>
          <p:nvPr>
            <p:ph idx="1"/>
          </p:nvPr>
        </p:nvSpPr>
        <p:spPr>
          <a:xfrm>
            <a:off x="1042988" y="2060575"/>
            <a:ext cx="7596188" cy="2665413"/>
          </a:xfrm>
        </p:spPr>
        <p:txBody>
          <a:bodyPr vert="horz" wrap="square" lIns="91440" tIns="45720" rIns="91440" bIns="45720" numCol="1" anchor="t" anchorCtr="0" compatLnSpc="1"/>
          <a:lstStyle/>
          <a:p>
            <a:pPr marL="342900" marR="0" lvl="0" indent="-342900" algn="l" defTabSz="914400" rtl="0" eaLnBrk="1" fontAlgn="base" latinLnBrk="0" hangingPunct="1">
              <a:lnSpc>
                <a:spcPct val="100000"/>
              </a:lnSpc>
              <a:spcBef>
                <a:spcPct val="20000"/>
              </a:spcBef>
              <a:spcAft>
                <a:spcPct val="0"/>
              </a:spcAft>
              <a:buClrTx/>
              <a:buSzPct val="85000"/>
              <a:buFontTx/>
              <a:buNone/>
              <a:defRPr/>
            </a:pPr>
            <a:r>
              <a:rPr kumimoji="1" lang="en-US" altLang="zh-CN" sz="3200" b="0" i="0" u="none" strike="noStrike" kern="0" cap="none" spc="0" normalizeH="0" baseline="0" noProof="0" dirty="0" smtClean="0">
                <a:ln>
                  <a:noFill/>
                </a:ln>
                <a:solidFill>
                  <a:schemeClr val="tx1"/>
                </a:solidFill>
                <a:effectLst/>
                <a:uLnTx/>
                <a:uFillTx/>
                <a:latin typeface="+mn-lt"/>
                <a:ea typeface="+mn-ea"/>
                <a:cs typeface="+mn-cs"/>
              </a:rPr>
              <a:t>1</a:t>
            </a:r>
            <a:r>
              <a:rPr kumimoji="1" lang="zh-CN" altLang="en-US" sz="3200" b="0" i="0" u="none" strike="noStrike" kern="0" cap="none" spc="0" normalizeH="0" baseline="0" noProof="0" dirty="0" smtClean="0">
                <a:ln>
                  <a:noFill/>
                </a:ln>
                <a:solidFill>
                  <a:schemeClr val="tx1"/>
                </a:solidFill>
                <a:effectLst/>
                <a:uLnTx/>
                <a:uFillTx/>
                <a:latin typeface="+mn-lt"/>
                <a:ea typeface="+mn-ea"/>
                <a:cs typeface="+mn-cs"/>
              </a:rPr>
              <a:t>、了解铁磁材料的磁化过程及磁化规律。</a:t>
            </a:r>
            <a:endParaRPr kumimoji="1" lang="zh-CN" altLang="en-US" sz="3200" b="0" i="0" u="none" strike="noStrike" kern="0" cap="none" spc="0" normalizeH="0" baseline="0" noProof="0" dirty="0" smtClean="0">
              <a:ln>
                <a:noFill/>
              </a:ln>
              <a:solidFill>
                <a:schemeClr val="tx1"/>
              </a:solidFill>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Tx/>
              <a:buSzPct val="85000"/>
              <a:buFontTx/>
              <a:buNone/>
              <a:defRPr/>
            </a:pPr>
            <a:r>
              <a:rPr kumimoji="1" lang="en-US" altLang="zh-CN" sz="3200" b="0" i="0" u="none" strike="noStrike" kern="0" cap="none" spc="0" normalizeH="0" baseline="0" noProof="0" dirty="0" smtClean="0">
                <a:ln>
                  <a:noFill/>
                </a:ln>
                <a:solidFill>
                  <a:schemeClr val="tx1"/>
                </a:solidFill>
                <a:effectLst/>
                <a:uLnTx/>
                <a:uFillTx/>
                <a:latin typeface="+mn-lt"/>
                <a:ea typeface="+mn-ea"/>
                <a:cs typeface="+mn-cs"/>
              </a:rPr>
              <a:t>2</a:t>
            </a:r>
            <a:r>
              <a:rPr kumimoji="1" lang="zh-CN" altLang="en-US" sz="3200" b="0" i="0" u="none" strike="noStrike" kern="0" cap="none" spc="0" normalizeH="0" baseline="0" noProof="0" dirty="0" smtClean="0">
                <a:ln>
                  <a:noFill/>
                </a:ln>
                <a:solidFill>
                  <a:schemeClr val="tx1"/>
                </a:solidFill>
                <a:effectLst/>
                <a:uLnTx/>
                <a:uFillTx/>
                <a:latin typeface="+mn-lt"/>
                <a:ea typeface="+mn-ea"/>
                <a:cs typeface="+mn-cs"/>
              </a:rPr>
              <a:t>、掌握用示波器法观察磁滞回线。</a:t>
            </a:r>
            <a:endParaRPr kumimoji="1" lang="zh-CN" altLang="en-US" sz="3200" b="0" i="0" u="none" strike="noStrike" kern="0" cap="none" spc="0" normalizeH="0" baseline="0" noProof="0" dirty="0" smtClean="0">
              <a:ln>
                <a:noFill/>
              </a:ln>
              <a:solidFill>
                <a:schemeClr val="tx1"/>
              </a:solidFill>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Tx/>
              <a:buSzPct val="85000"/>
              <a:buFontTx/>
              <a:buNone/>
              <a:defRPr/>
            </a:pPr>
            <a:r>
              <a:rPr kumimoji="1" lang="en-US" altLang="zh-CN" sz="3200" b="0" i="0" u="none" strike="noStrike" kern="0" cap="none" spc="0" normalizeH="0" baseline="0" noProof="0" dirty="0" smtClean="0">
                <a:ln>
                  <a:noFill/>
                </a:ln>
                <a:solidFill>
                  <a:schemeClr val="tx1"/>
                </a:solidFill>
                <a:effectLst/>
                <a:uLnTx/>
                <a:uFillTx/>
                <a:latin typeface="+mn-lt"/>
                <a:ea typeface="+mn-ea"/>
                <a:cs typeface="+mn-cs"/>
              </a:rPr>
              <a:t>3</a:t>
            </a:r>
            <a:r>
              <a:rPr kumimoji="1" lang="zh-CN" altLang="en-US" sz="3200" b="0" i="0" u="none" strike="noStrike" kern="0" cap="none" spc="0" normalizeH="0" baseline="0" noProof="0" dirty="0" smtClean="0">
                <a:ln>
                  <a:noFill/>
                </a:ln>
                <a:solidFill>
                  <a:schemeClr val="tx1"/>
                </a:solidFill>
                <a:effectLst/>
                <a:uLnTx/>
                <a:uFillTx/>
                <a:latin typeface="+mn-lt"/>
                <a:ea typeface="+mn-ea"/>
                <a:cs typeface="+mn-cs"/>
              </a:rPr>
              <a:t>、测定样品的基本磁化曲线。</a:t>
            </a:r>
            <a:endParaRPr kumimoji="1" lang="zh-CN" altLang="en-US" sz="3200" b="0" i="0" u="none" strike="noStrike" kern="0" cap="none" spc="0" normalizeH="0" baseline="0" noProof="0" dirty="0" smtClean="0">
              <a:ln>
                <a:noFill/>
              </a:ln>
              <a:solidFill>
                <a:schemeClr val="tx1"/>
              </a:solidFill>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Tx/>
              <a:buSzPct val="85000"/>
              <a:buFontTx/>
              <a:buNone/>
              <a:defRPr/>
            </a:pPr>
            <a:r>
              <a:rPr kumimoji="1" lang="en-US" altLang="zh-CN" sz="3200" b="0" i="0" u="none" strike="noStrike" kern="0" cap="none" spc="0" normalizeH="0" baseline="0" noProof="0" dirty="0" smtClean="0">
                <a:ln>
                  <a:noFill/>
                </a:ln>
                <a:solidFill>
                  <a:schemeClr val="tx1"/>
                </a:solidFill>
                <a:effectLst/>
                <a:uLnTx/>
                <a:uFillTx/>
                <a:latin typeface="+mn-lt"/>
                <a:ea typeface="+mn-ea"/>
                <a:cs typeface="+mn-cs"/>
              </a:rPr>
              <a:t>4</a:t>
            </a:r>
            <a:r>
              <a:rPr kumimoji="1" lang="zh-CN" altLang="en-US" sz="3200" b="0" i="0" u="none" strike="noStrike" kern="0" cap="none" spc="0" normalizeH="0" baseline="0" noProof="0" dirty="0" smtClean="0">
                <a:ln>
                  <a:noFill/>
                </a:ln>
                <a:solidFill>
                  <a:schemeClr val="tx1"/>
                </a:solidFill>
                <a:effectLst/>
                <a:uLnTx/>
                <a:uFillTx/>
                <a:latin typeface="+mn-lt"/>
                <a:ea typeface="+mn-ea"/>
                <a:cs typeface="+mn-cs"/>
              </a:rPr>
              <a:t>、测绘样品的磁滞回线。</a:t>
            </a:r>
            <a:endParaRPr kumimoji="1" lang="zh-CN" altLang="en-US" sz="3200" b="0" i="0" u="none" strike="noStrike" kern="0" cap="none" spc="0" normalizeH="0" baseline="0" noProof="0" dirty="0" smtClean="0">
              <a:ln>
                <a:noFill/>
              </a:ln>
              <a:solidFill>
                <a:schemeClr val="tx1"/>
              </a:solidFill>
              <a:effectLst/>
              <a:uLnTx/>
              <a:uFillTx/>
              <a:latin typeface="+mn-lt"/>
              <a:ea typeface="+mn-ea"/>
              <a:cs typeface="+mn-cs"/>
            </a:endParaRPr>
          </a:p>
          <a:p>
            <a:pPr marL="0" marR="0" lvl="0" indent="0" algn="l" defTabSz="914400" rtl="0" eaLnBrk="1" fontAlgn="base" latinLnBrk="0" hangingPunct="1">
              <a:lnSpc>
                <a:spcPct val="100000"/>
              </a:lnSpc>
              <a:spcBef>
                <a:spcPct val="20000"/>
              </a:spcBef>
              <a:spcAft>
                <a:spcPct val="0"/>
              </a:spcAft>
              <a:buClrTx/>
              <a:buSzPct val="85000"/>
              <a:buFontTx/>
              <a:buNone/>
              <a:defRPr/>
            </a:pPr>
            <a:endParaRPr kumimoji="1" lang="en-US" altLang="zh-CN" sz="3200" b="0" i="0" u="none" strike="noStrike" kern="0" cap="none" spc="0" normalizeH="0" baseline="0" noProof="0" dirty="0" smtClean="0">
              <a:ln>
                <a:noFill/>
              </a:ln>
              <a:solidFill>
                <a:schemeClr val="tx1"/>
              </a:solidFill>
              <a:effectLst/>
              <a:uLnTx/>
              <a:uFillTx/>
              <a:latin typeface="+mn-lt"/>
              <a:ea typeface="+mn-ea"/>
              <a:cs typeface="+mn-cs"/>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图片 4" descr="254177473807911198"/>
          <p:cNvPicPr>
            <a:picLocks noChangeAspect="1"/>
          </p:cNvPicPr>
          <p:nvPr/>
        </p:nvPicPr>
        <p:blipFill>
          <a:blip r:embed="rId1"/>
          <a:srcRect l="702" t="27936" b="10207"/>
          <a:stretch>
            <a:fillRect/>
          </a:stretch>
        </p:blipFill>
        <p:spPr>
          <a:xfrm>
            <a:off x="4469765" y="-11430"/>
            <a:ext cx="4558665" cy="2746375"/>
          </a:xfrm>
          <a:prstGeom prst="rect">
            <a:avLst/>
          </a:prstGeom>
        </p:spPr>
      </p:pic>
      <p:pic>
        <p:nvPicPr>
          <p:cNvPr id="6" name="图片 5" descr="384257705646471500"/>
          <p:cNvPicPr>
            <a:picLocks noChangeAspect="1"/>
          </p:cNvPicPr>
          <p:nvPr/>
        </p:nvPicPr>
        <p:blipFill>
          <a:blip r:embed="rId2"/>
          <a:srcRect l="1888" t="27626" b="12231"/>
          <a:stretch>
            <a:fillRect/>
          </a:stretch>
        </p:blipFill>
        <p:spPr>
          <a:xfrm>
            <a:off x="-15240" y="3499485"/>
            <a:ext cx="4501515" cy="2505710"/>
          </a:xfrm>
          <a:prstGeom prst="rect">
            <a:avLst/>
          </a:prstGeom>
        </p:spPr>
      </p:pic>
      <p:pic>
        <p:nvPicPr>
          <p:cNvPr id="7" name="图片 6" descr="391133779140915472"/>
          <p:cNvPicPr>
            <a:picLocks noChangeAspect="1"/>
          </p:cNvPicPr>
          <p:nvPr/>
        </p:nvPicPr>
        <p:blipFill>
          <a:blip r:embed="rId3"/>
          <a:srcRect l="404" t="26810" b="11843"/>
          <a:stretch>
            <a:fillRect/>
          </a:stretch>
        </p:blipFill>
        <p:spPr>
          <a:xfrm>
            <a:off x="4505325" y="3499485"/>
            <a:ext cx="4523105" cy="2505710"/>
          </a:xfrm>
          <a:prstGeom prst="rect">
            <a:avLst/>
          </a:prstGeom>
        </p:spPr>
      </p:pic>
      <p:sp>
        <p:nvSpPr>
          <p:cNvPr id="9" name="文本框 8"/>
          <p:cNvSpPr txBox="1"/>
          <p:nvPr/>
        </p:nvSpPr>
        <p:spPr>
          <a:xfrm>
            <a:off x="4660265" y="2858135"/>
            <a:ext cx="3930650" cy="337185"/>
          </a:xfrm>
          <a:prstGeom prst="rect">
            <a:avLst/>
          </a:prstGeom>
          <a:noFill/>
        </p:spPr>
        <p:txBody>
          <a:bodyPr wrap="square" rtlCol="0">
            <a:spAutoFit/>
          </a:bodyPr>
          <a:p>
            <a:r>
              <a:rPr lang="en-US" altLang="zh-CN" sz="1600"/>
              <a:t>2</a:t>
            </a:r>
            <a:r>
              <a:rPr lang="zh-CN" altLang="en-US" sz="1600"/>
              <a:t>、同时按下黄、蓝色键看见</a:t>
            </a:r>
            <a:r>
              <a:rPr lang="en-US" altLang="zh-CN" sz="1600"/>
              <a:t>2</a:t>
            </a:r>
            <a:r>
              <a:rPr lang="zh-CN" altLang="en-US" sz="1600"/>
              <a:t>个波形</a:t>
            </a:r>
            <a:endParaRPr lang="zh-CN" altLang="en-US" sz="1600"/>
          </a:p>
        </p:txBody>
      </p:sp>
      <p:sp>
        <p:nvSpPr>
          <p:cNvPr id="10" name="文本框 9"/>
          <p:cNvSpPr txBox="1"/>
          <p:nvPr/>
        </p:nvSpPr>
        <p:spPr>
          <a:xfrm>
            <a:off x="-15240" y="6250305"/>
            <a:ext cx="3930650" cy="460375"/>
          </a:xfrm>
          <a:prstGeom prst="rect">
            <a:avLst/>
          </a:prstGeom>
          <a:noFill/>
        </p:spPr>
        <p:txBody>
          <a:bodyPr wrap="square" rtlCol="0">
            <a:spAutoFit/>
          </a:bodyPr>
          <a:p>
            <a:r>
              <a:rPr lang="en-US" altLang="zh-CN"/>
              <a:t>3</a:t>
            </a:r>
            <a:r>
              <a:rPr lang="zh-CN" altLang="en-US"/>
              <a:t>、按下</a:t>
            </a:r>
            <a:r>
              <a:rPr lang="en-US" altLang="zh-CN"/>
              <a:t>MENU</a:t>
            </a:r>
            <a:r>
              <a:rPr lang="zh-CN" altLang="en-US"/>
              <a:t>键</a:t>
            </a:r>
            <a:endParaRPr lang="zh-CN" altLang="en-US"/>
          </a:p>
        </p:txBody>
      </p:sp>
      <p:sp>
        <p:nvSpPr>
          <p:cNvPr id="11" name="文本框 10"/>
          <p:cNvSpPr txBox="1"/>
          <p:nvPr/>
        </p:nvSpPr>
        <p:spPr>
          <a:xfrm>
            <a:off x="4702175" y="6230620"/>
            <a:ext cx="3930650" cy="398780"/>
          </a:xfrm>
          <a:prstGeom prst="rect">
            <a:avLst/>
          </a:prstGeom>
          <a:noFill/>
        </p:spPr>
        <p:txBody>
          <a:bodyPr wrap="square" rtlCol="0">
            <a:spAutoFit/>
          </a:bodyPr>
          <a:p>
            <a:r>
              <a:rPr lang="en-US" altLang="zh-CN" sz="2000"/>
              <a:t>4</a:t>
            </a:r>
            <a:r>
              <a:rPr lang="zh-CN" altLang="en-US" sz="2000"/>
              <a:t>、按下</a:t>
            </a:r>
            <a:r>
              <a:rPr lang="en-US" altLang="zh-CN" sz="2000"/>
              <a:t>XY</a:t>
            </a:r>
            <a:r>
              <a:rPr lang="zh-CN" altLang="en-US" sz="2000"/>
              <a:t>键，出现磁滞回线</a:t>
            </a:r>
            <a:endParaRPr lang="zh-CN" altLang="en-US" sz="2000"/>
          </a:p>
        </p:txBody>
      </p:sp>
      <p:sp>
        <p:nvSpPr>
          <p:cNvPr id="14" name="圆角矩形 13"/>
          <p:cNvSpPr/>
          <p:nvPr/>
        </p:nvSpPr>
        <p:spPr>
          <a:xfrm>
            <a:off x="3651885" y="4497705"/>
            <a:ext cx="360045" cy="287655"/>
          </a:xfrm>
          <a:prstGeom prst="roundRect">
            <a:avLst/>
          </a:prstGeom>
          <a:noFill/>
          <a:ln w="9525" cap="flat" cmpd="sng" algn="ctr">
            <a:solidFill>
              <a:srgbClr val="FF0000"/>
            </a:solidFill>
            <a:prstDash val="solid"/>
            <a:round/>
            <a:headEnd type="none" w="med" len="med"/>
            <a:tailEnd type="none" w="med" len="med"/>
          </a:ln>
        </p:spPr>
        <p:txBody>
          <a:bodyPr vert="horz" wrap="square" lIns="91440" tIns="45720" rIns="91440" bIns="45720" numCol="1" anchor="t" anchorCtr="0" compatLnSpc="1">
            <a:spAutoFit/>
          </a:bodyPr>
          <a:p>
            <a:pPr marL="0" marR="0" indent="0" algn="ctr" defTabSz="914400" rtl="0" eaLnBrk="1" fontAlgn="base" latinLnBrk="0" hangingPunct="1">
              <a:lnSpc>
                <a:spcPct val="100000"/>
              </a:lnSpc>
              <a:spcBef>
                <a:spcPct val="50000"/>
              </a:spcBef>
              <a:spcAft>
                <a:spcPct val="0"/>
              </a:spcAft>
              <a:buClrTx/>
              <a:buSzTx/>
              <a:buFontTx/>
              <a:buNone/>
            </a:pPr>
            <a:endParaRPr kumimoji="1" lang="zh-CN" altLang="en-US" sz="2400" b="1" i="0" u="none" strike="noStrike" cap="none" normalizeH="0" baseline="0" smtClean="0">
              <a:ln>
                <a:noFill/>
              </a:ln>
              <a:solidFill>
                <a:srgbClr val="996633"/>
              </a:solidFill>
              <a:effectLst/>
              <a:latin typeface="楷体_GB2312" panose="02010609030101010101" pitchFamily="49" charset="-122"/>
              <a:ea typeface="楷体_GB2312" panose="02010609030101010101" pitchFamily="49" charset="-122"/>
            </a:endParaRPr>
          </a:p>
        </p:txBody>
      </p:sp>
      <p:pic>
        <p:nvPicPr>
          <p:cNvPr id="2" name="图片 1" descr="IMG_20190923_125127"/>
          <p:cNvPicPr>
            <a:picLocks noChangeAspect="1"/>
          </p:cNvPicPr>
          <p:nvPr/>
        </p:nvPicPr>
        <p:blipFill>
          <a:blip r:embed="rId4"/>
          <a:srcRect t="14074" b="19781"/>
          <a:stretch>
            <a:fillRect/>
          </a:stretch>
        </p:blipFill>
        <p:spPr>
          <a:xfrm>
            <a:off x="20955" y="-12065"/>
            <a:ext cx="4484370" cy="2788285"/>
          </a:xfrm>
          <a:prstGeom prst="rect">
            <a:avLst/>
          </a:prstGeom>
        </p:spPr>
      </p:pic>
      <p:sp>
        <p:nvSpPr>
          <p:cNvPr id="3" name="文本框 2"/>
          <p:cNvSpPr txBox="1"/>
          <p:nvPr/>
        </p:nvSpPr>
        <p:spPr>
          <a:xfrm>
            <a:off x="297815" y="2776220"/>
            <a:ext cx="3930650" cy="337185"/>
          </a:xfrm>
          <a:prstGeom prst="rect">
            <a:avLst/>
          </a:prstGeom>
          <a:noFill/>
        </p:spPr>
        <p:txBody>
          <a:bodyPr wrap="square" rtlCol="0">
            <a:spAutoFit/>
          </a:bodyPr>
          <a:p>
            <a:r>
              <a:rPr lang="en-US" altLang="zh-CN" sz="1600"/>
              <a:t>1</a:t>
            </a:r>
            <a:r>
              <a:rPr lang="zh-CN" altLang="en-US" sz="1600"/>
              <a:t>、先按下</a:t>
            </a:r>
            <a:r>
              <a:rPr lang="en-US" altLang="zh-CN" sz="1600"/>
              <a:t>saverecall</a:t>
            </a:r>
            <a:r>
              <a:rPr lang="zh-CN" altLang="en-US" sz="1600"/>
              <a:t>键再按初始设置键</a:t>
            </a:r>
            <a:endParaRPr lang="zh-CN" altLang="en-US" sz="1600"/>
          </a:p>
        </p:txBody>
      </p:sp>
      <p:sp>
        <p:nvSpPr>
          <p:cNvPr id="19" name="圆角矩形 18"/>
          <p:cNvSpPr/>
          <p:nvPr/>
        </p:nvSpPr>
        <p:spPr>
          <a:xfrm>
            <a:off x="2223135" y="182880"/>
            <a:ext cx="403860" cy="488893"/>
          </a:xfrm>
          <a:prstGeom prst="roundRect">
            <a:avLst/>
          </a:prstGeom>
          <a:noFill/>
          <a:ln w="9525" cap="flat" cmpd="sng" algn="ctr">
            <a:solidFill>
              <a:srgbClr val="FF0000"/>
            </a:solidFill>
            <a:prstDash val="solid"/>
            <a:round/>
            <a:headEnd type="none" w="med" len="med"/>
            <a:tailEnd type="none" w="med" len="med"/>
          </a:ln>
        </p:spPr>
        <p:txBody>
          <a:bodyPr vert="horz" wrap="square" lIns="91440" tIns="45720" rIns="91440" bIns="45720" numCol="1" anchor="t" anchorCtr="0" compatLnSpc="1">
            <a:spAutoFit/>
          </a:bodyPr>
          <a:p>
            <a:pPr marL="0" marR="0" indent="0" algn="ctr" defTabSz="914400" rtl="0" eaLnBrk="1" fontAlgn="base" latinLnBrk="0" hangingPunct="1">
              <a:lnSpc>
                <a:spcPct val="100000"/>
              </a:lnSpc>
              <a:spcBef>
                <a:spcPct val="50000"/>
              </a:spcBef>
              <a:spcAft>
                <a:spcPct val="0"/>
              </a:spcAft>
              <a:buClrTx/>
              <a:buSzTx/>
              <a:buFontTx/>
              <a:buNone/>
            </a:pPr>
            <a:endParaRPr kumimoji="1" lang="zh-CN" altLang="en-US" sz="2400" b="1" i="0" u="none" strike="noStrike" cap="none" normalizeH="0" baseline="0" smtClean="0">
              <a:ln>
                <a:noFill/>
              </a:ln>
              <a:solidFill>
                <a:srgbClr val="996633"/>
              </a:solidFill>
              <a:effectLst/>
              <a:latin typeface="楷体_GB2312" panose="02010609030101010101" pitchFamily="49" charset="-122"/>
              <a:ea typeface="楷体_GB2312" panose="02010609030101010101" pitchFamily="49" charset="-122"/>
            </a:endParaRPr>
          </a:p>
        </p:txBody>
      </p:sp>
      <p:sp>
        <p:nvSpPr>
          <p:cNvPr id="22" name="圆角矩形 21"/>
          <p:cNvSpPr/>
          <p:nvPr/>
        </p:nvSpPr>
        <p:spPr>
          <a:xfrm>
            <a:off x="6900545" y="4863465"/>
            <a:ext cx="360045" cy="488459"/>
          </a:xfrm>
          <a:prstGeom prst="roundRect">
            <a:avLst/>
          </a:prstGeom>
          <a:noFill/>
          <a:ln w="9525" cap="flat" cmpd="sng" algn="ctr">
            <a:solidFill>
              <a:srgbClr val="FF0000"/>
            </a:solidFill>
            <a:prstDash val="solid"/>
            <a:round/>
            <a:headEnd type="none" w="med" len="med"/>
            <a:tailEnd type="none" w="med" len="med"/>
          </a:ln>
        </p:spPr>
        <p:txBody>
          <a:bodyPr vert="horz" wrap="square" lIns="91440" tIns="45720" rIns="91440" bIns="45720" numCol="1" anchor="t" anchorCtr="0" compatLnSpc="1">
            <a:spAutoFit/>
          </a:bodyPr>
          <a:p>
            <a:pPr marL="0" marR="0" indent="0" algn="ctr" defTabSz="914400" rtl="0" eaLnBrk="1" fontAlgn="base" latinLnBrk="0" hangingPunct="1">
              <a:lnSpc>
                <a:spcPct val="100000"/>
              </a:lnSpc>
              <a:spcBef>
                <a:spcPct val="50000"/>
              </a:spcBef>
              <a:spcAft>
                <a:spcPct val="0"/>
              </a:spcAft>
              <a:buClrTx/>
              <a:buSzTx/>
              <a:buFontTx/>
              <a:buNone/>
            </a:pPr>
            <a:endParaRPr kumimoji="1" lang="zh-CN" altLang="en-US" sz="2400" b="1" i="0" u="none" strike="noStrike" cap="none" normalizeH="0" baseline="0" smtClean="0">
              <a:ln>
                <a:noFill/>
              </a:ln>
              <a:solidFill>
                <a:srgbClr val="996633"/>
              </a:solidFill>
              <a:effectLst/>
              <a:latin typeface="楷体_GB2312" panose="02010609030101010101" pitchFamily="49" charset="-122"/>
              <a:ea typeface="楷体_GB2312" panose="02010609030101010101" pitchFamily="49" charset="-122"/>
            </a:endParaRPr>
          </a:p>
        </p:txBody>
      </p:sp>
      <p:sp>
        <p:nvSpPr>
          <p:cNvPr id="23" name="圆角矩形 22"/>
          <p:cNvSpPr/>
          <p:nvPr/>
        </p:nvSpPr>
        <p:spPr>
          <a:xfrm>
            <a:off x="3540760" y="341630"/>
            <a:ext cx="255905" cy="485359"/>
          </a:xfrm>
          <a:prstGeom prst="roundRect">
            <a:avLst/>
          </a:prstGeom>
          <a:noFill/>
          <a:ln w="9525" cap="flat" cmpd="sng" algn="ctr">
            <a:solidFill>
              <a:srgbClr val="FF0000"/>
            </a:solidFill>
            <a:prstDash val="solid"/>
            <a:round/>
            <a:headEnd type="none" w="med" len="med"/>
            <a:tailEnd type="none" w="med" len="med"/>
          </a:ln>
        </p:spPr>
        <p:txBody>
          <a:bodyPr vert="horz" wrap="square" lIns="91440" tIns="45720" rIns="91440" bIns="45720" numCol="1" anchor="t" anchorCtr="0" compatLnSpc="1">
            <a:spAutoFit/>
          </a:bodyPr>
          <a:p>
            <a:pPr marL="0" marR="0" indent="0" algn="ctr" defTabSz="914400" rtl="0" eaLnBrk="1" fontAlgn="base" latinLnBrk="0" hangingPunct="1">
              <a:lnSpc>
                <a:spcPct val="100000"/>
              </a:lnSpc>
              <a:spcBef>
                <a:spcPct val="50000"/>
              </a:spcBef>
              <a:spcAft>
                <a:spcPct val="0"/>
              </a:spcAft>
              <a:buClrTx/>
              <a:buSzTx/>
              <a:buFontTx/>
              <a:buNone/>
            </a:pPr>
            <a:endParaRPr kumimoji="1" lang="zh-CN" altLang="en-US" sz="2400" b="1" i="0" u="none" strike="noStrike" cap="none" normalizeH="0" baseline="0" smtClean="0">
              <a:ln>
                <a:noFill/>
              </a:ln>
              <a:solidFill>
                <a:srgbClr val="996633"/>
              </a:solidFill>
              <a:effectLst/>
              <a:latin typeface="楷体_GB2312" panose="02010609030101010101" pitchFamily="49" charset="-122"/>
              <a:ea typeface="楷体_GB2312" panose="02010609030101010101" pitchFamily="49" charset="-122"/>
            </a:endParaRPr>
          </a:p>
        </p:txBody>
      </p:sp>
      <p:sp>
        <p:nvSpPr>
          <p:cNvPr id="32" name="圆角矩形 31"/>
          <p:cNvSpPr/>
          <p:nvPr/>
        </p:nvSpPr>
        <p:spPr>
          <a:xfrm>
            <a:off x="7686675" y="1030605"/>
            <a:ext cx="374650" cy="460374"/>
          </a:xfrm>
          <a:prstGeom prst="roundRect">
            <a:avLst>
              <a:gd name="adj" fmla="val 0"/>
            </a:avLst>
          </a:prstGeom>
          <a:noFill/>
          <a:ln w="9525" cap="flat" cmpd="sng" algn="ctr">
            <a:solidFill>
              <a:srgbClr val="FF0000"/>
            </a:solidFill>
            <a:prstDash val="solid"/>
            <a:round/>
            <a:headEnd type="none" w="med" len="med"/>
            <a:tailEnd type="none" w="med" len="med"/>
          </a:ln>
        </p:spPr>
        <p:txBody>
          <a:bodyPr vert="horz" wrap="square" lIns="91440" tIns="45720" rIns="91440" bIns="45720" numCol="1" anchor="t" anchorCtr="0" compatLnSpc="1">
            <a:spAutoFit/>
          </a:bodyPr>
          <a:p>
            <a:pPr marL="0" marR="0" indent="0" algn="ctr" defTabSz="914400" rtl="0" eaLnBrk="1" fontAlgn="base" latinLnBrk="0" hangingPunct="1">
              <a:lnSpc>
                <a:spcPct val="100000"/>
              </a:lnSpc>
              <a:spcBef>
                <a:spcPct val="50000"/>
              </a:spcBef>
              <a:spcAft>
                <a:spcPct val="0"/>
              </a:spcAft>
              <a:buClrTx/>
              <a:buSzTx/>
              <a:buFontTx/>
              <a:buNone/>
            </a:pPr>
            <a:endParaRPr kumimoji="1" lang="zh-CN" altLang="en-US" sz="2400" b="1" i="0" u="none" strike="noStrike" cap="none" normalizeH="0" baseline="0" smtClean="0">
              <a:ln>
                <a:noFill/>
              </a:ln>
              <a:solidFill>
                <a:srgbClr val="996633"/>
              </a:solidFill>
              <a:effectLst/>
              <a:latin typeface="楷体_GB2312" panose="02010609030101010101" pitchFamily="49" charset="-122"/>
              <a:ea typeface="楷体_GB2312" panose="02010609030101010101" pitchFamily="49" charset="-122"/>
            </a:endParaRPr>
          </a:p>
        </p:txBody>
      </p:sp>
      <p:sp>
        <p:nvSpPr>
          <p:cNvPr id="33" name="圆角矩形 32"/>
          <p:cNvSpPr/>
          <p:nvPr/>
        </p:nvSpPr>
        <p:spPr>
          <a:xfrm>
            <a:off x="7075805" y="1030605"/>
            <a:ext cx="374650" cy="460374"/>
          </a:xfrm>
          <a:prstGeom prst="roundRect">
            <a:avLst>
              <a:gd name="adj" fmla="val 0"/>
            </a:avLst>
          </a:prstGeom>
          <a:noFill/>
          <a:ln w="9525" cap="flat" cmpd="sng" algn="ctr">
            <a:solidFill>
              <a:srgbClr val="FF0000"/>
            </a:solidFill>
            <a:prstDash val="solid"/>
            <a:round/>
            <a:headEnd type="none" w="med" len="med"/>
            <a:tailEnd type="none" w="med" len="med"/>
          </a:ln>
        </p:spPr>
        <p:txBody>
          <a:bodyPr vert="horz" wrap="square" lIns="91440" tIns="45720" rIns="91440" bIns="45720" numCol="1" anchor="t" anchorCtr="0" compatLnSpc="1">
            <a:spAutoFit/>
          </a:bodyPr>
          <a:p>
            <a:pPr marL="0" marR="0" indent="0" algn="ctr" defTabSz="914400" rtl="0" eaLnBrk="1" fontAlgn="base" latinLnBrk="0" hangingPunct="1">
              <a:lnSpc>
                <a:spcPct val="100000"/>
              </a:lnSpc>
              <a:spcBef>
                <a:spcPct val="50000"/>
              </a:spcBef>
              <a:spcAft>
                <a:spcPct val="0"/>
              </a:spcAft>
              <a:buClrTx/>
              <a:buSzTx/>
              <a:buFontTx/>
              <a:buNone/>
            </a:pPr>
            <a:endParaRPr kumimoji="1" lang="zh-CN" altLang="en-US" sz="2400" b="1" i="0" u="none" strike="noStrike" cap="none" normalizeH="0" baseline="0" smtClean="0">
              <a:ln>
                <a:noFill/>
              </a:ln>
              <a:solidFill>
                <a:srgbClr val="996633"/>
              </a:solidFill>
              <a:effectLst/>
              <a:latin typeface="楷体_GB2312" panose="02010609030101010101" pitchFamily="49" charset="-122"/>
              <a:ea typeface="楷体_GB2312" panose="02010609030101010101" pitchFamily="49" charset="-122"/>
            </a:endParaRPr>
          </a:p>
        </p:txBody>
      </p:sp>
      <p:sp>
        <p:nvSpPr>
          <p:cNvPr id="4" name="文本框 3"/>
          <p:cNvSpPr txBox="1"/>
          <p:nvPr/>
        </p:nvSpPr>
        <p:spPr>
          <a:xfrm>
            <a:off x="297815" y="3162300"/>
            <a:ext cx="3930650" cy="337185"/>
          </a:xfrm>
          <a:prstGeom prst="rect">
            <a:avLst/>
          </a:prstGeom>
          <a:noFill/>
        </p:spPr>
        <p:txBody>
          <a:bodyPr wrap="square" rtlCol="0">
            <a:spAutoFit/>
          </a:bodyPr>
          <a:p>
            <a:r>
              <a:rPr lang="en-US" altLang="zh-CN" sz="1600"/>
              <a:t>1</a:t>
            </a:r>
            <a:r>
              <a:rPr lang="zh-CN" altLang="en-US" sz="1600"/>
              <a:t>、再按下</a:t>
            </a:r>
            <a:r>
              <a:rPr lang="en-US" altLang="zh-CN" sz="1600"/>
              <a:t>autoset</a:t>
            </a:r>
            <a:r>
              <a:rPr lang="zh-CN" altLang="en-US" sz="1600"/>
              <a:t>键</a:t>
            </a:r>
            <a:endParaRPr lang="zh-CN" altLang="en-US" sz="1600"/>
          </a:p>
        </p:txBody>
      </p:sp>
      <p:sp>
        <p:nvSpPr>
          <p:cNvPr id="8" name="圆角矩形 7"/>
          <p:cNvSpPr/>
          <p:nvPr/>
        </p:nvSpPr>
        <p:spPr>
          <a:xfrm>
            <a:off x="4097655" y="-12065"/>
            <a:ext cx="255905" cy="493479"/>
          </a:xfrm>
          <a:prstGeom prst="roundRect">
            <a:avLst>
              <a:gd name="adj" fmla="val 22084"/>
            </a:avLst>
          </a:prstGeom>
          <a:noFill/>
          <a:ln w="9525" cap="flat" cmpd="sng" algn="ctr">
            <a:solidFill>
              <a:srgbClr val="FF0000"/>
            </a:solidFill>
            <a:prstDash val="solid"/>
            <a:round/>
            <a:headEnd type="none" w="med" len="med"/>
            <a:tailEnd type="none" w="med" len="med"/>
          </a:ln>
        </p:spPr>
        <p:txBody>
          <a:bodyPr vert="horz" wrap="square" lIns="91440" tIns="45720" rIns="91440" bIns="45720" numCol="1" anchor="t" anchorCtr="0" compatLnSpc="1">
            <a:spAutoFit/>
          </a:bodyPr>
          <a:p>
            <a:pPr marL="0" marR="0" indent="0" algn="ctr" defTabSz="914400" rtl="0" eaLnBrk="1" fontAlgn="base" latinLnBrk="0" hangingPunct="1">
              <a:lnSpc>
                <a:spcPct val="100000"/>
              </a:lnSpc>
              <a:spcBef>
                <a:spcPct val="50000"/>
              </a:spcBef>
              <a:spcAft>
                <a:spcPct val="0"/>
              </a:spcAft>
              <a:buClrTx/>
              <a:buSzTx/>
              <a:buFontTx/>
              <a:buNone/>
            </a:pPr>
            <a:endParaRPr kumimoji="1" lang="zh-CN" altLang="en-US" sz="2400" b="1" i="0" u="none" strike="noStrike" cap="none" normalizeH="0" baseline="0" smtClean="0">
              <a:ln>
                <a:noFill/>
              </a:ln>
              <a:solidFill>
                <a:srgbClr val="996633"/>
              </a:solidFill>
              <a:effectLst/>
              <a:latin typeface="楷体_GB2312" panose="02010609030101010101" pitchFamily="49" charset="-122"/>
              <a:ea typeface="楷体_GB2312" panose="02010609030101010101" pitchFamily="49" charset="-122"/>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4577" name="Rectangle 3"/>
          <p:cNvSpPr>
            <a:spLocks noGrp="1"/>
          </p:cNvSpPr>
          <p:nvPr>
            <p:ph type="body" sz="half" idx="1"/>
          </p:nvPr>
        </p:nvSpPr>
        <p:spPr>
          <a:xfrm>
            <a:off x="106363" y="188913"/>
            <a:ext cx="4321175" cy="3671887"/>
          </a:xfrm>
        </p:spPr>
        <p:txBody>
          <a:bodyPr vert="horz" wrap="square" lIns="91440" tIns="45720" rIns="91440" bIns="45720" anchor="t"/>
          <a:p>
            <a:pPr eaLnBrk="1" hangingPunct="1">
              <a:lnSpc>
                <a:spcPct val="120000"/>
              </a:lnSpc>
              <a:buClrTx/>
              <a:buSzPct val="85000"/>
              <a:buFontTx/>
            </a:pPr>
            <a:r>
              <a:rPr lang="en-US" altLang="zh-CN" sz="2400" dirty="0"/>
              <a:t>4</a:t>
            </a:r>
            <a:r>
              <a:rPr lang="zh-CN" altLang="en-US" sz="2400" dirty="0"/>
              <a:t>、</a:t>
            </a:r>
            <a:r>
              <a:rPr lang="zh-CN" altLang="en-US" sz="2400" b="1" dirty="0">
                <a:solidFill>
                  <a:srgbClr val="FF0000"/>
                </a:solidFill>
              </a:rPr>
              <a:t>测绘基本磁化曲线</a:t>
            </a:r>
            <a:r>
              <a:rPr lang="zh-CN" altLang="en-US" sz="2400" dirty="0"/>
              <a:t>：按步骤</a:t>
            </a:r>
            <a:r>
              <a:rPr lang="en-US" altLang="zh-CN" sz="2400" dirty="0"/>
              <a:t>2</a:t>
            </a:r>
            <a:r>
              <a:rPr lang="zh-CN" altLang="en-US" sz="2400" dirty="0"/>
              <a:t>对样品进行退磁，从</a:t>
            </a:r>
            <a:r>
              <a:rPr lang="en-US" altLang="zh-CN" sz="2400" dirty="0"/>
              <a:t>U=0</a:t>
            </a:r>
            <a:r>
              <a:rPr lang="zh-CN" altLang="en-US" sz="2400" dirty="0"/>
              <a:t>开始，逐档提高励磁电压，记录下这些磁滞回线第一象限顶点的坐标，其连线就是样品的基本磁化曲线</a:t>
            </a:r>
            <a:r>
              <a:rPr lang="en-US" altLang="zh-CN" sz="2400" i="1" dirty="0"/>
              <a:t>B-H</a:t>
            </a:r>
            <a:r>
              <a:rPr lang="zh-CN" altLang="en-US" sz="2400" dirty="0"/>
              <a:t>。再做</a:t>
            </a:r>
            <a:r>
              <a:rPr lang="en-US" altLang="zh-CN" sz="2400" i="1" dirty="0">
                <a:latin typeface="Times New Roman" panose="02020603050405020304" pitchFamily="18" charset="0"/>
                <a:ea typeface="Times New Roman" panose="02020603050405020304" pitchFamily="18" charset="0"/>
              </a:rPr>
              <a:t>µ</a:t>
            </a:r>
            <a:r>
              <a:rPr lang="en-US" altLang="zh-CN" sz="2400" dirty="0"/>
              <a:t>-</a:t>
            </a:r>
            <a:r>
              <a:rPr lang="en-US" altLang="zh-CN" sz="2400" i="1" dirty="0"/>
              <a:t>H</a:t>
            </a:r>
            <a:r>
              <a:rPr lang="zh-CN" altLang="en-US" sz="2400" dirty="0"/>
              <a:t>曲线。</a:t>
            </a:r>
            <a:endParaRPr lang="zh-CN" altLang="en-US" sz="2400" dirty="0"/>
          </a:p>
          <a:p>
            <a:pPr eaLnBrk="1" hangingPunct="1">
              <a:lnSpc>
                <a:spcPct val="120000"/>
              </a:lnSpc>
              <a:buClrTx/>
              <a:buSzPct val="85000"/>
              <a:buFontTx/>
            </a:pPr>
            <a:r>
              <a:rPr lang="zh-CN" altLang="en-US" sz="2400" dirty="0"/>
              <a:t>数据表格见右表。</a:t>
            </a:r>
            <a:endParaRPr lang="zh-CN" altLang="en-US" sz="2400" dirty="0"/>
          </a:p>
        </p:txBody>
      </p:sp>
      <p:graphicFrame>
        <p:nvGraphicFramePr>
          <p:cNvPr id="18435" name="内容占位符 18434"/>
          <p:cNvGraphicFramePr/>
          <p:nvPr>
            <p:ph sz="half" idx="2"/>
          </p:nvPr>
        </p:nvGraphicFramePr>
        <p:xfrm>
          <a:off x="4427538" y="404813"/>
          <a:ext cx="4441825" cy="5472113"/>
        </p:xfrm>
        <a:graphic>
          <a:graphicData uri="http://schemas.openxmlformats.org/drawingml/2006/table">
            <a:tbl>
              <a:tblPr/>
              <a:tblGrid>
                <a:gridCol w="854075"/>
                <a:gridCol w="1196975"/>
                <a:gridCol w="1193800"/>
                <a:gridCol w="1196975"/>
              </a:tblGrid>
              <a:tr h="701675">
                <a:tc>
                  <a:txBody>
                    <a:bodyPr/>
                    <a:lstStyle>
                      <a:lvl1pPr marL="0" lvl="0" indent="0" algn="ctr" defTabSz="914400" rtl="0" eaLnBrk="0" fontAlgn="base" latinLnBrk="0" hangingPunct="0">
                        <a:lnSpc>
                          <a:spcPct val="100000"/>
                        </a:lnSpc>
                        <a:spcBef>
                          <a:spcPct val="50000"/>
                        </a:spcBef>
                        <a:spcAft>
                          <a:spcPct val="0"/>
                        </a:spcAft>
                        <a:buNone/>
                        <a:defRPr sz="2400" b="1" i="0" u="none" kern="1200" baseline="0">
                          <a:solidFill>
                            <a:srgbClr val="996633"/>
                          </a:solidFill>
                          <a:latin typeface="楷体_GB2312" panose="02010609030101010101" pitchFamily="49" charset="-122"/>
                          <a:ea typeface="楷体_GB2312" panose="02010609030101010101" pitchFamily="49" charset="-122"/>
                        </a:defRPr>
                      </a:lvl1pPr>
                      <a:lvl2pPr marL="457200" lvl="1" indent="0" algn="ctr" defTabSz="914400" rtl="0" eaLnBrk="1" fontAlgn="base" latinLnBrk="0" hangingPunct="1">
                        <a:lnSpc>
                          <a:spcPct val="100000"/>
                        </a:lnSpc>
                        <a:spcBef>
                          <a:spcPct val="50000"/>
                        </a:spcBef>
                        <a:spcAft>
                          <a:spcPct val="0"/>
                        </a:spcAft>
                        <a:buNone/>
                        <a:defRPr sz="2400" b="1" i="0" u="none" kern="1200" baseline="0">
                          <a:solidFill>
                            <a:srgbClr val="996633"/>
                          </a:solidFill>
                          <a:latin typeface="楷体_GB2312" panose="02010609030101010101" pitchFamily="49" charset="-122"/>
                          <a:ea typeface="楷体_GB2312" panose="02010609030101010101" pitchFamily="49" charset="-122"/>
                          <a:cs typeface="+mn-cs"/>
                        </a:defRPr>
                      </a:lvl2pPr>
                      <a:lvl3pPr marL="914400" lvl="2" indent="0" algn="ctr" defTabSz="914400" rtl="0" eaLnBrk="1" fontAlgn="base" latinLnBrk="0" hangingPunct="1">
                        <a:lnSpc>
                          <a:spcPct val="100000"/>
                        </a:lnSpc>
                        <a:spcBef>
                          <a:spcPct val="50000"/>
                        </a:spcBef>
                        <a:spcAft>
                          <a:spcPct val="0"/>
                        </a:spcAft>
                        <a:buNone/>
                        <a:defRPr sz="2400" b="1" i="0" u="none" kern="1200" baseline="0">
                          <a:solidFill>
                            <a:srgbClr val="996633"/>
                          </a:solidFill>
                          <a:latin typeface="楷体_GB2312" panose="02010609030101010101" pitchFamily="49" charset="-122"/>
                          <a:ea typeface="楷体_GB2312" panose="02010609030101010101" pitchFamily="49" charset="-122"/>
                          <a:cs typeface="+mn-cs"/>
                        </a:defRPr>
                      </a:lvl3pPr>
                      <a:lvl4pPr marL="1371600" lvl="3" indent="0" algn="ctr" defTabSz="914400" rtl="0" eaLnBrk="1" fontAlgn="base" latinLnBrk="0" hangingPunct="1">
                        <a:lnSpc>
                          <a:spcPct val="100000"/>
                        </a:lnSpc>
                        <a:spcBef>
                          <a:spcPct val="50000"/>
                        </a:spcBef>
                        <a:spcAft>
                          <a:spcPct val="0"/>
                        </a:spcAft>
                        <a:buNone/>
                        <a:defRPr sz="2400" b="1" i="0" u="none" kern="1200" baseline="0">
                          <a:solidFill>
                            <a:srgbClr val="996633"/>
                          </a:solidFill>
                          <a:latin typeface="楷体_GB2312" panose="02010609030101010101" pitchFamily="49" charset="-122"/>
                          <a:ea typeface="楷体_GB2312" panose="02010609030101010101" pitchFamily="49" charset="-122"/>
                          <a:cs typeface="+mn-cs"/>
                        </a:defRPr>
                      </a:lvl4pPr>
                      <a:lvl5pPr marL="1828800" lvl="4" indent="0" algn="ctr" defTabSz="914400" rtl="0" eaLnBrk="1" fontAlgn="base" latinLnBrk="0" hangingPunct="1">
                        <a:lnSpc>
                          <a:spcPct val="100000"/>
                        </a:lnSpc>
                        <a:spcBef>
                          <a:spcPct val="50000"/>
                        </a:spcBef>
                        <a:spcAft>
                          <a:spcPct val="0"/>
                        </a:spcAft>
                        <a:buNone/>
                        <a:defRPr sz="2400" b="1" i="0" u="none" kern="1200" baseline="0">
                          <a:solidFill>
                            <a:srgbClr val="996633"/>
                          </a:solidFill>
                          <a:latin typeface="楷体_GB2312" panose="02010609030101010101" pitchFamily="49" charset="-122"/>
                          <a:ea typeface="楷体_GB2312" panose="02010609030101010101" pitchFamily="49" charset="-122"/>
                          <a:cs typeface="+mn-cs"/>
                        </a:defRPr>
                      </a:lvl5pPr>
                    </a:lstStyle>
                    <a:p>
                      <a:pPr marL="342900" lvl="0" indent="-342900" eaLnBrk="1" hangingPunct="1">
                        <a:spcBef>
                          <a:spcPct val="0"/>
                        </a:spcBef>
                        <a:buNone/>
                      </a:pPr>
                      <a:r>
                        <a:rPr lang="en-US" altLang="zh-CN" sz="1800" i="1" dirty="0">
                          <a:solidFill>
                            <a:schemeClr val="tx1"/>
                          </a:solidFill>
                          <a:latin typeface="Times New Roman" panose="02020603050405020304" pitchFamily="18" charset="0"/>
                          <a:ea typeface="宋体" panose="02010600030101010101" pitchFamily="2" charset="-122"/>
                        </a:rPr>
                        <a:t>U</a:t>
                      </a:r>
                      <a:r>
                        <a:rPr lang="en-US" altLang="zh-CN" sz="1800" dirty="0">
                          <a:solidFill>
                            <a:schemeClr val="tx1"/>
                          </a:solidFill>
                          <a:latin typeface="Times New Roman" panose="02020603050405020304" pitchFamily="18" charset="0"/>
                          <a:ea typeface="宋体" panose="02010600030101010101" pitchFamily="2" charset="-122"/>
                        </a:rPr>
                        <a:t> / V</a:t>
                      </a:r>
                      <a:endParaRPr lang="en-US" altLang="zh-CN" sz="1800" dirty="0">
                        <a:solidFill>
                          <a:schemeClr val="tx1"/>
                        </a:solidFill>
                        <a:latin typeface="Times New Roman" panose="02020603050405020304" pitchFamily="18" charset="0"/>
                        <a:ea typeface="宋体" panose="02010600030101010101" pitchFamily="2" charset="-122"/>
                      </a:endParaRPr>
                    </a:p>
                  </a:txBody>
                  <a:tcPr marL="91459" marR="91459" marT="45715" marB="45715"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0" lvl="0" indent="0" algn="ctr" defTabSz="914400" rtl="0" eaLnBrk="0" fontAlgn="base" latinLnBrk="0" hangingPunct="0">
                        <a:lnSpc>
                          <a:spcPct val="100000"/>
                        </a:lnSpc>
                        <a:spcBef>
                          <a:spcPct val="50000"/>
                        </a:spcBef>
                        <a:spcAft>
                          <a:spcPct val="0"/>
                        </a:spcAft>
                        <a:buNone/>
                        <a:defRPr sz="2400" b="1" i="0" u="none" kern="1200" baseline="0">
                          <a:solidFill>
                            <a:srgbClr val="996633"/>
                          </a:solidFill>
                          <a:latin typeface="楷体_GB2312" panose="02010609030101010101" pitchFamily="49" charset="-122"/>
                          <a:ea typeface="楷体_GB2312" panose="02010609030101010101" pitchFamily="49" charset="-122"/>
                        </a:defRPr>
                      </a:lvl1pPr>
                      <a:lvl2pPr marL="457200" lvl="1" indent="0" algn="ctr" defTabSz="914400" rtl="0" eaLnBrk="1" fontAlgn="base" latinLnBrk="0" hangingPunct="1">
                        <a:lnSpc>
                          <a:spcPct val="100000"/>
                        </a:lnSpc>
                        <a:spcBef>
                          <a:spcPct val="50000"/>
                        </a:spcBef>
                        <a:spcAft>
                          <a:spcPct val="0"/>
                        </a:spcAft>
                        <a:buNone/>
                        <a:defRPr sz="2400" b="1" i="0" u="none" kern="1200" baseline="0">
                          <a:solidFill>
                            <a:srgbClr val="996633"/>
                          </a:solidFill>
                          <a:latin typeface="楷体_GB2312" panose="02010609030101010101" pitchFamily="49" charset="-122"/>
                          <a:ea typeface="楷体_GB2312" panose="02010609030101010101" pitchFamily="49" charset="-122"/>
                          <a:cs typeface="+mn-cs"/>
                        </a:defRPr>
                      </a:lvl2pPr>
                      <a:lvl3pPr marL="914400" lvl="2" indent="0" algn="ctr" defTabSz="914400" rtl="0" eaLnBrk="1" fontAlgn="base" latinLnBrk="0" hangingPunct="1">
                        <a:lnSpc>
                          <a:spcPct val="100000"/>
                        </a:lnSpc>
                        <a:spcBef>
                          <a:spcPct val="50000"/>
                        </a:spcBef>
                        <a:spcAft>
                          <a:spcPct val="0"/>
                        </a:spcAft>
                        <a:buNone/>
                        <a:defRPr sz="2400" b="1" i="0" u="none" kern="1200" baseline="0">
                          <a:solidFill>
                            <a:srgbClr val="996633"/>
                          </a:solidFill>
                          <a:latin typeface="楷体_GB2312" panose="02010609030101010101" pitchFamily="49" charset="-122"/>
                          <a:ea typeface="楷体_GB2312" panose="02010609030101010101" pitchFamily="49" charset="-122"/>
                          <a:cs typeface="+mn-cs"/>
                        </a:defRPr>
                      </a:lvl3pPr>
                      <a:lvl4pPr marL="1371600" lvl="3" indent="0" algn="ctr" defTabSz="914400" rtl="0" eaLnBrk="1" fontAlgn="base" latinLnBrk="0" hangingPunct="1">
                        <a:lnSpc>
                          <a:spcPct val="100000"/>
                        </a:lnSpc>
                        <a:spcBef>
                          <a:spcPct val="50000"/>
                        </a:spcBef>
                        <a:spcAft>
                          <a:spcPct val="0"/>
                        </a:spcAft>
                        <a:buNone/>
                        <a:defRPr sz="2400" b="1" i="0" u="none" kern="1200" baseline="0">
                          <a:solidFill>
                            <a:srgbClr val="996633"/>
                          </a:solidFill>
                          <a:latin typeface="楷体_GB2312" panose="02010609030101010101" pitchFamily="49" charset="-122"/>
                          <a:ea typeface="楷体_GB2312" panose="02010609030101010101" pitchFamily="49" charset="-122"/>
                          <a:cs typeface="+mn-cs"/>
                        </a:defRPr>
                      </a:lvl4pPr>
                      <a:lvl5pPr marL="1828800" lvl="4" indent="0" algn="ctr" defTabSz="914400" rtl="0" eaLnBrk="1" fontAlgn="base" latinLnBrk="0" hangingPunct="1">
                        <a:lnSpc>
                          <a:spcPct val="100000"/>
                        </a:lnSpc>
                        <a:spcBef>
                          <a:spcPct val="50000"/>
                        </a:spcBef>
                        <a:spcAft>
                          <a:spcPct val="0"/>
                        </a:spcAft>
                        <a:buNone/>
                        <a:defRPr sz="2400" b="1" i="0" u="none" kern="1200" baseline="0">
                          <a:solidFill>
                            <a:srgbClr val="996633"/>
                          </a:solidFill>
                          <a:latin typeface="楷体_GB2312" panose="02010609030101010101" pitchFamily="49" charset="-122"/>
                          <a:ea typeface="楷体_GB2312" panose="02010609030101010101" pitchFamily="49" charset="-122"/>
                          <a:cs typeface="+mn-cs"/>
                        </a:defRPr>
                      </a:lvl5pPr>
                    </a:lstStyle>
                    <a:p>
                      <a:pPr marL="342900" lvl="0" indent="-342900" eaLnBrk="1" hangingPunct="1">
                        <a:spcBef>
                          <a:spcPct val="0"/>
                        </a:spcBef>
                        <a:buNone/>
                      </a:pPr>
                      <a:r>
                        <a:rPr lang="en-US" altLang="zh-CN" sz="1800" i="1" dirty="0">
                          <a:solidFill>
                            <a:schemeClr val="tx1"/>
                          </a:solidFill>
                          <a:latin typeface="Times New Roman" panose="02020603050405020304" pitchFamily="18" charset="0"/>
                          <a:ea typeface="宋体" panose="02010600030101010101" pitchFamily="2" charset="-122"/>
                        </a:rPr>
                        <a:t>U</a:t>
                      </a:r>
                      <a:r>
                        <a:rPr lang="en-US" altLang="zh-CN" sz="1800" baseline="-30000" dirty="0">
                          <a:solidFill>
                            <a:schemeClr val="tx1"/>
                          </a:solidFill>
                          <a:latin typeface="Times New Roman" panose="02020603050405020304" pitchFamily="18" charset="0"/>
                          <a:ea typeface="宋体" panose="02010600030101010101" pitchFamily="2" charset="-122"/>
                        </a:rPr>
                        <a:t>H</a:t>
                      </a:r>
                      <a:r>
                        <a:rPr lang="en-US" altLang="zh-CN" sz="1800" dirty="0">
                          <a:solidFill>
                            <a:schemeClr val="tx1"/>
                          </a:solidFill>
                          <a:latin typeface="Times New Roman" panose="02020603050405020304" pitchFamily="18" charset="0"/>
                          <a:ea typeface="宋体" panose="02010600030101010101" pitchFamily="2" charset="-122"/>
                        </a:rPr>
                        <a:t> / mV</a:t>
                      </a:r>
                      <a:endParaRPr lang="en-US" altLang="zh-CN" sz="1800" dirty="0">
                        <a:solidFill>
                          <a:schemeClr val="tx1"/>
                        </a:solidFill>
                        <a:latin typeface="Times New Roman" panose="02020603050405020304" pitchFamily="18" charset="0"/>
                        <a:ea typeface="宋体" panose="02010600030101010101" pitchFamily="2" charset="-122"/>
                      </a:endParaRPr>
                    </a:p>
                  </a:txBody>
                  <a:tcPr marL="91459" marR="91459" marT="45715" marB="45715"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0" lvl="0" indent="0" algn="ctr" defTabSz="914400" rtl="0" eaLnBrk="0" fontAlgn="base" latinLnBrk="0" hangingPunct="0">
                        <a:lnSpc>
                          <a:spcPct val="100000"/>
                        </a:lnSpc>
                        <a:spcBef>
                          <a:spcPct val="50000"/>
                        </a:spcBef>
                        <a:spcAft>
                          <a:spcPct val="0"/>
                        </a:spcAft>
                        <a:buNone/>
                        <a:defRPr sz="2400" b="1" i="0" u="none" kern="1200" baseline="0">
                          <a:solidFill>
                            <a:srgbClr val="996633"/>
                          </a:solidFill>
                          <a:latin typeface="楷体_GB2312" panose="02010609030101010101" pitchFamily="49" charset="-122"/>
                          <a:ea typeface="楷体_GB2312" panose="02010609030101010101" pitchFamily="49" charset="-122"/>
                        </a:defRPr>
                      </a:lvl1pPr>
                      <a:lvl2pPr marL="457200" lvl="1" indent="0" algn="ctr" defTabSz="914400" rtl="0" eaLnBrk="1" fontAlgn="base" latinLnBrk="0" hangingPunct="1">
                        <a:lnSpc>
                          <a:spcPct val="100000"/>
                        </a:lnSpc>
                        <a:spcBef>
                          <a:spcPct val="50000"/>
                        </a:spcBef>
                        <a:spcAft>
                          <a:spcPct val="0"/>
                        </a:spcAft>
                        <a:buNone/>
                        <a:defRPr sz="2400" b="1" i="0" u="none" kern="1200" baseline="0">
                          <a:solidFill>
                            <a:srgbClr val="996633"/>
                          </a:solidFill>
                          <a:latin typeface="楷体_GB2312" panose="02010609030101010101" pitchFamily="49" charset="-122"/>
                          <a:ea typeface="楷体_GB2312" panose="02010609030101010101" pitchFamily="49" charset="-122"/>
                          <a:cs typeface="+mn-cs"/>
                        </a:defRPr>
                      </a:lvl2pPr>
                      <a:lvl3pPr marL="914400" lvl="2" indent="0" algn="ctr" defTabSz="914400" rtl="0" eaLnBrk="1" fontAlgn="base" latinLnBrk="0" hangingPunct="1">
                        <a:lnSpc>
                          <a:spcPct val="100000"/>
                        </a:lnSpc>
                        <a:spcBef>
                          <a:spcPct val="50000"/>
                        </a:spcBef>
                        <a:spcAft>
                          <a:spcPct val="0"/>
                        </a:spcAft>
                        <a:buNone/>
                        <a:defRPr sz="2400" b="1" i="0" u="none" kern="1200" baseline="0">
                          <a:solidFill>
                            <a:srgbClr val="996633"/>
                          </a:solidFill>
                          <a:latin typeface="楷体_GB2312" panose="02010609030101010101" pitchFamily="49" charset="-122"/>
                          <a:ea typeface="楷体_GB2312" panose="02010609030101010101" pitchFamily="49" charset="-122"/>
                          <a:cs typeface="+mn-cs"/>
                        </a:defRPr>
                      </a:lvl3pPr>
                      <a:lvl4pPr marL="1371600" lvl="3" indent="0" algn="ctr" defTabSz="914400" rtl="0" eaLnBrk="1" fontAlgn="base" latinLnBrk="0" hangingPunct="1">
                        <a:lnSpc>
                          <a:spcPct val="100000"/>
                        </a:lnSpc>
                        <a:spcBef>
                          <a:spcPct val="50000"/>
                        </a:spcBef>
                        <a:spcAft>
                          <a:spcPct val="0"/>
                        </a:spcAft>
                        <a:buNone/>
                        <a:defRPr sz="2400" b="1" i="0" u="none" kern="1200" baseline="0">
                          <a:solidFill>
                            <a:srgbClr val="996633"/>
                          </a:solidFill>
                          <a:latin typeface="楷体_GB2312" panose="02010609030101010101" pitchFamily="49" charset="-122"/>
                          <a:ea typeface="楷体_GB2312" panose="02010609030101010101" pitchFamily="49" charset="-122"/>
                          <a:cs typeface="+mn-cs"/>
                        </a:defRPr>
                      </a:lvl4pPr>
                      <a:lvl5pPr marL="1828800" lvl="4" indent="0" algn="ctr" defTabSz="914400" rtl="0" eaLnBrk="1" fontAlgn="base" latinLnBrk="0" hangingPunct="1">
                        <a:lnSpc>
                          <a:spcPct val="100000"/>
                        </a:lnSpc>
                        <a:spcBef>
                          <a:spcPct val="50000"/>
                        </a:spcBef>
                        <a:spcAft>
                          <a:spcPct val="0"/>
                        </a:spcAft>
                        <a:buNone/>
                        <a:defRPr sz="2400" b="1" i="0" u="none" kern="1200" baseline="0">
                          <a:solidFill>
                            <a:srgbClr val="996633"/>
                          </a:solidFill>
                          <a:latin typeface="楷体_GB2312" panose="02010609030101010101" pitchFamily="49" charset="-122"/>
                          <a:ea typeface="楷体_GB2312" panose="02010609030101010101" pitchFamily="49" charset="-122"/>
                          <a:cs typeface="+mn-cs"/>
                        </a:defRPr>
                      </a:lvl5pPr>
                    </a:lstStyle>
                    <a:p>
                      <a:pPr marL="342900" lvl="0" indent="-342900" eaLnBrk="1" hangingPunct="1">
                        <a:spcBef>
                          <a:spcPct val="0"/>
                        </a:spcBef>
                        <a:buNone/>
                      </a:pPr>
                      <a:r>
                        <a:rPr lang="en-US" altLang="zh-CN" sz="1800" i="1" dirty="0">
                          <a:solidFill>
                            <a:schemeClr val="tx1"/>
                          </a:solidFill>
                          <a:latin typeface="Times New Roman" panose="02020603050405020304" pitchFamily="18" charset="0"/>
                          <a:ea typeface="宋体" panose="02010600030101010101" pitchFamily="2" charset="-122"/>
                        </a:rPr>
                        <a:t>U</a:t>
                      </a:r>
                      <a:r>
                        <a:rPr lang="en-US" altLang="zh-CN" sz="1800" baseline="-30000" dirty="0">
                          <a:solidFill>
                            <a:schemeClr val="tx1"/>
                          </a:solidFill>
                          <a:latin typeface="Times New Roman" panose="02020603050405020304" pitchFamily="18" charset="0"/>
                          <a:ea typeface="宋体" panose="02010600030101010101" pitchFamily="2" charset="-122"/>
                        </a:rPr>
                        <a:t>B</a:t>
                      </a:r>
                      <a:r>
                        <a:rPr lang="en-US" altLang="zh-CN" sz="1800" dirty="0">
                          <a:solidFill>
                            <a:schemeClr val="tx1"/>
                          </a:solidFill>
                          <a:latin typeface="Times New Roman" panose="02020603050405020304" pitchFamily="18" charset="0"/>
                          <a:ea typeface="宋体" panose="02010600030101010101" pitchFamily="2" charset="-122"/>
                        </a:rPr>
                        <a:t> / mV</a:t>
                      </a:r>
                      <a:endParaRPr lang="en-US" altLang="zh-CN" sz="1800" dirty="0">
                        <a:solidFill>
                          <a:schemeClr val="tx1"/>
                        </a:solidFill>
                        <a:latin typeface="Times New Roman" panose="02020603050405020304" pitchFamily="18" charset="0"/>
                        <a:ea typeface="宋体" panose="02010600030101010101" pitchFamily="2" charset="-122"/>
                      </a:endParaRPr>
                    </a:p>
                  </a:txBody>
                  <a:tcPr marL="91459" marR="91459" marT="45715" marB="45715"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0" lvl="0" indent="0" algn="ctr" defTabSz="914400" rtl="0" eaLnBrk="0" fontAlgn="base" latinLnBrk="0" hangingPunct="0">
                        <a:lnSpc>
                          <a:spcPct val="100000"/>
                        </a:lnSpc>
                        <a:spcBef>
                          <a:spcPct val="50000"/>
                        </a:spcBef>
                        <a:spcAft>
                          <a:spcPct val="0"/>
                        </a:spcAft>
                        <a:buNone/>
                        <a:defRPr sz="2400" b="1" i="0" u="none" kern="1200" baseline="0">
                          <a:solidFill>
                            <a:srgbClr val="996633"/>
                          </a:solidFill>
                          <a:latin typeface="楷体_GB2312" panose="02010609030101010101" pitchFamily="49" charset="-122"/>
                          <a:ea typeface="楷体_GB2312" panose="02010609030101010101" pitchFamily="49" charset="-122"/>
                        </a:defRPr>
                      </a:lvl1pPr>
                      <a:lvl2pPr marL="457200" lvl="1" indent="0" algn="ctr" defTabSz="914400" rtl="0" eaLnBrk="1" fontAlgn="base" latinLnBrk="0" hangingPunct="1">
                        <a:lnSpc>
                          <a:spcPct val="100000"/>
                        </a:lnSpc>
                        <a:spcBef>
                          <a:spcPct val="50000"/>
                        </a:spcBef>
                        <a:spcAft>
                          <a:spcPct val="0"/>
                        </a:spcAft>
                        <a:buNone/>
                        <a:defRPr sz="2400" b="1" i="0" u="none" kern="1200" baseline="0">
                          <a:solidFill>
                            <a:srgbClr val="996633"/>
                          </a:solidFill>
                          <a:latin typeface="楷体_GB2312" panose="02010609030101010101" pitchFamily="49" charset="-122"/>
                          <a:ea typeface="楷体_GB2312" panose="02010609030101010101" pitchFamily="49" charset="-122"/>
                          <a:cs typeface="+mn-cs"/>
                        </a:defRPr>
                      </a:lvl2pPr>
                      <a:lvl3pPr marL="914400" lvl="2" indent="0" algn="ctr" defTabSz="914400" rtl="0" eaLnBrk="1" fontAlgn="base" latinLnBrk="0" hangingPunct="1">
                        <a:lnSpc>
                          <a:spcPct val="100000"/>
                        </a:lnSpc>
                        <a:spcBef>
                          <a:spcPct val="50000"/>
                        </a:spcBef>
                        <a:spcAft>
                          <a:spcPct val="0"/>
                        </a:spcAft>
                        <a:buNone/>
                        <a:defRPr sz="2400" b="1" i="0" u="none" kern="1200" baseline="0">
                          <a:solidFill>
                            <a:srgbClr val="996633"/>
                          </a:solidFill>
                          <a:latin typeface="楷体_GB2312" panose="02010609030101010101" pitchFamily="49" charset="-122"/>
                          <a:ea typeface="楷体_GB2312" panose="02010609030101010101" pitchFamily="49" charset="-122"/>
                          <a:cs typeface="+mn-cs"/>
                        </a:defRPr>
                      </a:lvl3pPr>
                      <a:lvl4pPr marL="1371600" lvl="3" indent="0" algn="ctr" defTabSz="914400" rtl="0" eaLnBrk="1" fontAlgn="base" latinLnBrk="0" hangingPunct="1">
                        <a:lnSpc>
                          <a:spcPct val="100000"/>
                        </a:lnSpc>
                        <a:spcBef>
                          <a:spcPct val="50000"/>
                        </a:spcBef>
                        <a:spcAft>
                          <a:spcPct val="0"/>
                        </a:spcAft>
                        <a:buNone/>
                        <a:defRPr sz="2400" b="1" i="0" u="none" kern="1200" baseline="0">
                          <a:solidFill>
                            <a:srgbClr val="996633"/>
                          </a:solidFill>
                          <a:latin typeface="楷体_GB2312" panose="02010609030101010101" pitchFamily="49" charset="-122"/>
                          <a:ea typeface="楷体_GB2312" panose="02010609030101010101" pitchFamily="49" charset="-122"/>
                          <a:cs typeface="+mn-cs"/>
                        </a:defRPr>
                      </a:lvl4pPr>
                      <a:lvl5pPr marL="1828800" lvl="4" indent="0" algn="ctr" defTabSz="914400" rtl="0" eaLnBrk="1" fontAlgn="base" latinLnBrk="0" hangingPunct="1">
                        <a:lnSpc>
                          <a:spcPct val="100000"/>
                        </a:lnSpc>
                        <a:spcBef>
                          <a:spcPct val="50000"/>
                        </a:spcBef>
                        <a:spcAft>
                          <a:spcPct val="0"/>
                        </a:spcAft>
                        <a:buNone/>
                        <a:defRPr sz="2400" b="1" i="0" u="none" kern="1200" baseline="0">
                          <a:solidFill>
                            <a:srgbClr val="996633"/>
                          </a:solidFill>
                          <a:latin typeface="楷体_GB2312" panose="02010609030101010101" pitchFamily="49" charset="-122"/>
                          <a:ea typeface="楷体_GB2312" panose="02010609030101010101" pitchFamily="49" charset="-122"/>
                          <a:cs typeface="+mn-cs"/>
                        </a:defRPr>
                      </a:lvl5pPr>
                    </a:lstStyle>
                    <a:p>
                      <a:pPr marL="342900" lvl="0" indent="-342900" eaLnBrk="1" hangingPunct="1">
                        <a:spcBef>
                          <a:spcPct val="0"/>
                        </a:spcBef>
                        <a:buNone/>
                      </a:pPr>
                      <a:r>
                        <a:rPr lang="en-US" altLang="zh-CN" sz="1800" i="1" dirty="0">
                          <a:solidFill>
                            <a:schemeClr val="tx1"/>
                          </a:solidFill>
                          <a:latin typeface="Times New Roman" panose="02020603050405020304" pitchFamily="18" charset="0"/>
                          <a:ea typeface="宋体" panose="02010600030101010101" pitchFamily="2" charset="-122"/>
                        </a:rPr>
                        <a:t>µ</a:t>
                      </a:r>
                      <a:endParaRPr lang="en-US" altLang="zh-CN" sz="1800" dirty="0">
                        <a:solidFill>
                          <a:schemeClr val="tx1"/>
                        </a:solidFill>
                        <a:latin typeface="Times New Roman" panose="02020603050405020304" pitchFamily="18" charset="0"/>
                        <a:ea typeface="宋体" panose="02010600030101010101" pitchFamily="2" charset="-122"/>
                      </a:endParaRPr>
                    </a:p>
                  </a:txBody>
                  <a:tcPr marL="91459" marR="91459" marT="45715" marB="45715"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4770438">
                <a:tc>
                  <a:txBody>
                    <a:bodyPr/>
                    <a:lstStyle>
                      <a:lvl1pPr marL="0" lvl="0" indent="0" algn="ctr" defTabSz="914400" rtl="0" eaLnBrk="0" fontAlgn="base" latinLnBrk="0" hangingPunct="0">
                        <a:lnSpc>
                          <a:spcPct val="100000"/>
                        </a:lnSpc>
                        <a:spcBef>
                          <a:spcPct val="50000"/>
                        </a:spcBef>
                        <a:spcAft>
                          <a:spcPct val="0"/>
                        </a:spcAft>
                        <a:buNone/>
                        <a:defRPr sz="2400" b="1" i="0" u="none" kern="1200" baseline="0">
                          <a:solidFill>
                            <a:srgbClr val="996633"/>
                          </a:solidFill>
                          <a:latin typeface="楷体_GB2312" panose="02010609030101010101" pitchFamily="49" charset="-122"/>
                          <a:ea typeface="楷体_GB2312" panose="02010609030101010101" pitchFamily="49" charset="-122"/>
                        </a:defRPr>
                      </a:lvl1pPr>
                      <a:lvl2pPr marL="457200" lvl="1" indent="0" algn="ctr" defTabSz="914400" rtl="0" eaLnBrk="1" fontAlgn="base" latinLnBrk="0" hangingPunct="1">
                        <a:lnSpc>
                          <a:spcPct val="100000"/>
                        </a:lnSpc>
                        <a:spcBef>
                          <a:spcPct val="50000"/>
                        </a:spcBef>
                        <a:spcAft>
                          <a:spcPct val="0"/>
                        </a:spcAft>
                        <a:buNone/>
                        <a:defRPr sz="2400" b="1" i="0" u="none" kern="1200" baseline="0">
                          <a:solidFill>
                            <a:srgbClr val="996633"/>
                          </a:solidFill>
                          <a:latin typeface="楷体_GB2312" panose="02010609030101010101" pitchFamily="49" charset="-122"/>
                          <a:ea typeface="楷体_GB2312" panose="02010609030101010101" pitchFamily="49" charset="-122"/>
                          <a:cs typeface="+mn-cs"/>
                        </a:defRPr>
                      </a:lvl2pPr>
                      <a:lvl3pPr marL="914400" lvl="2" indent="0" algn="ctr" defTabSz="914400" rtl="0" eaLnBrk="1" fontAlgn="base" latinLnBrk="0" hangingPunct="1">
                        <a:lnSpc>
                          <a:spcPct val="100000"/>
                        </a:lnSpc>
                        <a:spcBef>
                          <a:spcPct val="50000"/>
                        </a:spcBef>
                        <a:spcAft>
                          <a:spcPct val="0"/>
                        </a:spcAft>
                        <a:buNone/>
                        <a:defRPr sz="2400" b="1" i="0" u="none" kern="1200" baseline="0">
                          <a:solidFill>
                            <a:srgbClr val="996633"/>
                          </a:solidFill>
                          <a:latin typeface="楷体_GB2312" panose="02010609030101010101" pitchFamily="49" charset="-122"/>
                          <a:ea typeface="楷体_GB2312" panose="02010609030101010101" pitchFamily="49" charset="-122"/>
                          <a:cs typeface="+mn-cs"/>
                        </a:defRPr>
                      </a:lvl3pPr>
                      <a:lvl4pPr marL="1371600" lvl="3" indent="0" algn="ctr" defTabSz="914400" rtl="0" eaLnBrk="1" fontAlgn="base" latinLnBrk="0" hangingPunct="1">
                        <a:lnSpc>
                          <a:spcPct val="100000"/>
                        </a:lnSpc>
                        <a:spcBef>
                          <a:spcPct val="50000"/>
                        </a:spcBef>
                        <a:spcAft>
                          <a:spcPct val="0"/>
                        </a:spcAft>
                        <a:buNone/>
                        <a:defRPr sz="2400" b="1" i="0" u="none" kern="1200" baseline="0">
                          <a:solidFill>
                            <a:srgbClr val="996633"/>
                          </a:solidFill>
                          <a:latin typeface="楷体_GB2312" panose="02010609030101010101" pitchFamily="49" charset="-122"/>
                          <a:ea typeface="楷体_GB2312" panose="02010609030101010101" pitchFamily="49" charset="-122"/>
                          <a:cs typeface="+mn-cs"/>
                        </a:defRPr>
                      </a:lvl4pPr>
                      <a:lvl5pPr marL="1828800" lvl="4" indent="0" algn="ctr" defTabSz="914400" rtl="0" eaLnBrk="1" fontAlgn="base" latinLnBrk="0" hangingPunct="1">
                        <a:lnSpc>
                          <a:spcPct val="100000"/>
                        </a:lnSpc>
                        <a:spcBef>
                          <a:spcPct val="50000"/>
                        </a:spcBef>
                        <a:spcAft>
                          <a:spcPct val="0"/>
                        </a:spcAft>
                        <a:buNone/>
                        <a:defRPr sz="2400" b="1" i="0" u="none" kern="1200" baseline="0">
                          <a:solidFill>
                            <a:srgbClr val="996633"/>
                          </a:solidFill>
                          <a:latin typeface="楷体_GB2312" panose="02010609030101010101" pitchFamily="49" charset="-122"/>
                          <a:ea typeface="楷体_GB2312" panose="02010609030101010101" pitchFamily="49" charset="-122"/>
                          <a:cs typeface="+mn-cs"/>
                        </a:defRPr>
                      </a:lvl5pPr>
                    </a:lstStyle>
                    <a:p>
                      <a:pPr marL="342900" lvl="0" indent="-342900" eaLnBrk="1" hangingPunct="1">
                        <a:spcBef>
                          <a:spcPct val="0"/>
                        </a:spcBef>
                        <a:buNone/>
                      </a:pPr>
                      <a:r>
                        <a:rPr lang="en-US" altLang="zh-CN" b="0" dirty="0">
                          <a:solidFill>
                            <a:schemeClr val="tx1"/>
                          </a:solidFill>
                          <a:latin typeface="Times New Roman" panose="02020603050405020304" pitchFamily="18" charset="0"/>
                          <a:ea typeface="宋体" panose="02010600030101010101" pitchFamily="2" charset="-122"/>
                        </a:rPr>
                        <a:t>0.5</a:t>
                      </a:r>
                      <a:endParaRPr lang="en-US" altLang="zh-CN" b="0" dirty="0">
                        <a:solidFill>
                          <a:schemeClr val="tx1"/>
                        </a:solidFill>
                        <a:latin typeface="Times New Roman" panose="02020603050405020304" pitchFamily="18" charset="0"/>
                        <a:ea typeface="宋体" panose="02010600030101010101" pitchFamily="2" charset="-122"/>
                      </a:endParaRPr>
                    </a:p>
                    <a:p>
                      <a:pPr marL="342900" lvl="0" indent="-342900" eaLnBrk="0" hangingPunct="0">
                        <a:spcBef>
                          <a:spcPct val="0"/>
                        </a:spcBef>
                        <a:buNone/>
                      </a:pPr>
                      <a:r>
                        <a:rPr lang="en-US" altLang="zh-CN" b="0" dirty="0">
                          <a:solidFill>
                            <a:schemeClr val="tx1"/>
                          </a:solidFill>
                          <a:latin typeface="Times New Roman" panose="02020603050405020304" pitchFamily="18" charset="0"/>
                          <a:ea typeface="宋体" panose="02010600030101010101" pitchFamily="2" charset="-122"/>
                        </a:rPr>
                        <a:t>1.0</a:t>
                      </a:r>
                      <a:endParaRPr lang="en-US" altLang="zh-CN" b="0" dirty="0">
                        <a:solidFill>
                          <a:schemeClr val="tx1"/>
                        </a:solidFill>
                        <a:latin typeface="Times New Roman" panose="02020603050405020304" pitchFamily="18" charset="0"/>
                        <a:ea typeface="宋体" panose="02010600030101010101" pitchFamily="2" charset="-122"/>
                      </a:endParaRPr>
                    </a:p>
                    <a:p>
                      <a:pPr marL="342900" lvl="0" indent="-342900" eaLnBrk="0" hangingPunct="0">
                        <a:spcBef>
                          <a:spcPct val="0"/>
                        </a:spcBef>
                        <a:buNone/>
                      </a:pPr>
                      <a:r>
                        <a:rPr lang="en-US" altLang="zh-CN" b="0" dirty="0">
                          <a:solidFill>
                            <a:schemeClr val="tx1"/>
                          </a:solidFill>
                          <a:latin typeface="Times New Roman" panose="02020603050405020304" pitchFamily="18" charset="0"/>
                          <a:ea typeface="宋体" panose="02010600030101010101" pitchFamily="2" charset="-122"/>
                        </a:rPr>
                        <a:t>1.2</a:t>
                      </a:r>
                      <a:endParaRPr lang="en-US" altLang="zh-CN" b="0" dirty="0">
                        <a:solidFill>
                          <a:schemeClr val="tx1"/>
                        </a:solidFill>
                        <a:latin typeface="Times New Roman" panose="02020603050405020304" pitchFamily="18" charset="0"/>
                        <a:ea typeface="宋体" panose="02010600030101010101" pitchFamily="2" charset="-122"/>
                      </a:endParaRPr>
                    </a:p>
                    <a:p>
                      <a:pPr marL="342900" lvl="0" indent="-342900" eaLnBrk="0" hangingPunct="0">
                        <a:spcBef>
                          <a:spcPct val="0"/>
                        </a:spcBef>
                        <a:buNone/>
                      </a:pPr>
                      <a:r>
                        <a:rPr lang="en-US" altLang="zh-CN" b="0" dirty="0">
                          <a:solidFill>
                            <a:schemeClr val="tx1"/>
                          </a:solidFill>
                          <a:latin typeface="Times New Roman" panose="02020603050405020304" pitchFamily="18" charset="0"/>
                          <a:ea typeface="宋体" panose="02010600030101010101" pitchFamily="2" charset="-122"/>
                        </a:rPr>
                        <a:t>1.5</a:t>
                      </a:r>
                      <a:endParaRPr lang="en-US" altLang="zh-CN" b="0" dirty="0">
                        <a:solidFill>
                          <a:schemeClr val="tx1"/>
                        </a:solidFill>
                        <a:latin typeface="Times New Roman" panose="02020603050405020304" pitchFamily="18" charset="0"/>
                        <a:ea typeface="宋体" panose="02010600030101010101" pitchFamily="2" charset="-122"/>
                      </a:endParaRPr>
                    </a:p>
                    <a:p>
                      <a:pPr marL="342900" lvl="0" indent="-342900" eaLnBrk="0" hangingPunct="0">
                        <a:spcBef>
                          <a:spcPct val="0"/>
                        </a:spcBef>
                        <a:buNone/>
                      </a:pPr>
                      <a:r>
                        <a:rPr lang="en-US" altLang="zh-CN" b="0" dirty="0">
                          <a:solidFill>
                            <a:schemeClr val="tx1"/>
                          </a:solidFill>
                          <a:latin typeface="Times New Roman" panose="02020603050405020304" pitchFamily="18" charset="0"/>
                          <a:ea typeface="宋体" panose="02010600030101010101" pitchFamily="2" charset="-122"/>
                        </a:rPr>
                        <a:t>1.8</a:t>
                      </a:r>
                      <a:endParaRPr lang="en-US" altLang="zh-CN" b="0" dirty="0">
                        <a:solidFill>
                          <a:schemeClr val="tx1"/>
                        </a:solidFill>
                        <a:latin typeface="Times New Roman" panose="02020603050405020304" pitchFamily="18" charset="0"/>
                        <a:ea typeface="宋体" panose="02010600030101010101" pitchFamily="2" charset="-122"/>
                      </a:endParaRPr>
                    </a:p>
                    <a:p>
                      <a:pPr marL="342900" lvl="0" indent="-342900" eaLnBrk="0" hangingPunct="0">
                        <a:spcBef>
                          <a:spcPct val="0"/>
                        </a:spcBef>
                        <a:buNone/>
                      </a:pPr>
                      <a:r>
                        <a:rPr lang="en-US" altLang="zh-CN" b="0" dirty="0">
                          <a:solidFill>
                            <a:schemeClr val="tx1"/>
                          </a:solidFill>
                          <a:latin typeface="Times New Roman" panose="02020603050405020304" pitchFamily="18" charset="0"/>
                          <a:ea typeface="宋体" panose="02010600030101010101" pitchFamily="2" charset="-122"/>
                        </a:rPr>
                        <a:t>2.0</a:t>
                      </a:r>
                      <a:endParaRPr lang="en-US" altLang="zh-CN" b="0" dirty="0">
                        <a:solidFill>
                          <a:schemeClr val="tx1"/>
                        </a:solidFill>
                        <a:latin typeface="Times New Roman" panose="02020603050405020304" pitchFamily="18" charset="0"/>
                        <a:ea typeface="宋体" panose="02010600030101010101" pitchFamily="2" charset="-122"/>
                      </a:endParaRPr>
                    </a:p>
                    <a:p>
                      <a:pPr marL="342900" lvl="0" indent="-342900" eaLnBrk="0" hangingPunct="0">
                        <a:spcBef>
                          <a:spcPct val="0"/>
                        </a:spcBef>
                        <a:buNone/>
                      </a:pPr>
                      <a:r>
                        <a:rPr lang="en-US" altLang="zh-CN" b="0" dirty="0">
                          <a:solidFill>
                            <a:schemeClr val="tx1"/>
                          </a:solidFill>
                          <a:latin typeface="Times New Roman" panose="02020603050405020304" pitchFamily="18" charset="0"/>
                          <a:ea typeface="宋体" panose="02010600030101010101" pitchFamily="2" charset="-122"/>
                        </a:rPr>
                        <a:t>2.2</a:t>
                      </a:r>
                      <a:endParaRPr lang="en-US" altLang="zh-CN" b="0" dirty="0">
                        <a:solidFill>
                          <a:schemeClr val="tx1"/>
                        </a:solidFill>
                        <a:latin typeface="Times New Roman" panose="02020603050405020304" pitchFamily="18" charset="0"/>
                        <a:ea typeface="宋体" panose="02010600030101010101" pitchFamily="2" charset="-122"/>
                      </a:endParaRPr>
                    </a:p>
                    <a:p>
                      <a:pPr marL="342900" lvl="0" indent="-342900" eaLnBrk="0" hangingPunct="0">
                        <a:spcBef>
                          <a:spcPct val="0"/>
                        </a:spcBef>
                        <a:buNone/>
                      </a:pPr>
                      <a:r>
                        <a:rPr lang="en-US" altLang="zh-CN" b="0" dirty="0">
                          <a:solidFill>
                            <a:schemeClr val="tx1"/>
                          </a:solidFill>
                          <a:latin typeface="Times New Roman" panose="02020603050405020304" pitchFamily="18" charset="0"/>
                          <a:ea typeface="宋体" panose="02010600030101010101" pitchFamily="2" charset="-122"/>
                        </a:rPr>
                        <a:t>2.5</a:t>
                      </a:r>
                      <a:endParaRPr lang="en-US" altLang="zh-CN" b="0" dirty="0">
                        <a:solidFill>
                          <a:schemeClr val="tx1"/>
                        </a:solidFill>
                        <a:latin typeface="Times New Roman" panose="02020603050405020304" pitchFamily="18" charset="0"/>
                        <a:ea typeface="宋体" panose="02010600030101010101" pitchFamily="2" charset="-122"/>
                      </a:endParaRPr>
                    </a:p>
                    <a:p>
                      <a:pPr marL="342900" lvl="0" indent="-342900" eaLnBrk="0" hangingPunct="0">
                        <a:spcBef>
                          <a:spcPct val="0"/>
                        </a:spcBef>
                        <a:buNone/>
                      </a:pPr>
                      <a:r>
                        <a:rPr lang="en-US" altLang="zh-CN" b="0" dirty="0">
                          <a:solidFill>
                            <a:schemeClr val="tx1"/>
                          </a:solidFill>
                          <a:latin typeface="Times New Roman" panose="02020603050405020304" pitchFamily="18" charset="0"/>
                          <a:ea typeface="宋体" panose="02010600030101010101" pitchFamily="2" charset="-122"/>
                        </a:rPr>
                        <a:t>2.8</a:t>
                      </a:r>
                      <a:endParaRPr lang="en-US" altLang="zh-CN" b="0" dirty="0">
                        <a:solidFill>
                          <a:schemeClr val="tx1"/>
                        </a:solidFill>
                        <a:latin typeface="Times New Roman" panose="02020603050405020304" pitchFamily="18" charset="0"/>
                        <a:ea typeface="宋体" panose="02010600030101010101" pitchFamily="2" charset="-122"/>
                      </a:endParaRPr>
                    </a:p>
                    <a:p>
                      <a:pPr marL="342900" lvl="0" indent="-342900" eaLnBrk="0" hangingPunct="0">
                        <a:spcBef>
                          <a:spcPct val="0"/>
                        </a:spcBef>
                        <a:buNone/>
                      </a:pPr>
                      <a:r>
                        <a:rPr lang="en-US" altLang="zh-CN" b="0" dirty="0">
                          <a:solidFill>
                            <a:schemeClr val="tx1"/>
                          </a:solidFill>
                          <a:latin typeface="Times New Roman" panose="02020603050405020304" pitchFamily="18" charset="0"/>
                          <a:ea typeface="宋体" panose="02010600030101010101" pitchFamily="2" charset="-122"/>
                        </a:rPr>
                        <a:t>3.0</a:t>
                      </a:r>
                      <a:endParaRPr lang="en-US" altLang="zh-CN" b="0" dirty="0">
                        <a:solidFill>
                          <a:schemeClr val="tx1"/>
                        </a:solidFill>
                        <a:latin typeface="Times New Roman" panose="02020603050405020304" pitchFamily="18" charset="0"/>
                        <a:ea typeface="宋体" panose="02010600030101010101" pitchFamily="2" charset="-122"/>
                      </a:endParaRPr>
                    </a:p>
                    <a:p>
                      <a:pPr marL="342900" lvl="0" indent="-342900" eaLnBrk="0" hangingPunct="0">
                        <a:spcBef>
                          <a:spcPct val="0"/>
                        </a:spcBef>
                        <a:buNone/>
                      </a:pPr>
                      <a:endParaRPr lang="en-US" altLang="zh-CN" sz="1800" b="0" dirty="0">
                        <a:solidFill>
                          <a:schemeClr val="tx1"/>
                        </a:solidFill>
                        <a:latin typeface="Times New Roman" panose="02020603050405020304" pitchFamily="18" charset="0"/>
                        <a:ea typeface="宋体" panose="02010600030101010101" pitchFamily="2" charset="-122"/>
                      </a:endParaRPr>
                    </a:p>
                  </a:txBody>
                  <a:tcPr marL="91459" marR="91459" marT="45715" marB="45715"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0" lvl="0" indent="0" algn="ctr" defTabSz="914400" rtl="0" eaLnBrk="0" fontAlgn="base" latinLnBrk="0" hangingPunct="0">
                        <a:lnSpc>
                          <a:spcPct val="100000"/>
                        </a:lnSpc>
                        <a:spcBef>
                          <a:spcPct val="50000"/>
                        </a:spcBef>
                        <a:spcAft>
                          <a:spcPct val="0"/>
                        </a:spcAft>
                        <a:buNone/>
                        <a:defRPr sz="2400" b="1" i="0" u="none" kern="1200" baseline="0">
                          <a:solidFill>
                            <a:srgbClr val="996633"/>
                          </a:solidFill>
                          <a:latin typeface="楷体_GB2312" panose="02010609030101010101" pitchFamily="49" charset="-122"/>
                          <a:ea typeface="楷体_GB2312" panose="02010609030101010101" pitchFamily="49" charset="-122"/>
                        </a:defRPr>
                      </a:lvl1pPr>
                      <a:lvl2pPr marL="457200" lvl="1" indent="0" algn="ctr" defTabSz="914400" rtl="0" eaLnBrk="1" fontAlgn="base" latinLnBrk="0" hangingPunct="1">
                        <a:lnSpc>
                          <a:spcPct val="100000"/>
                        </a:lnSpc>
                        <a:spcBef>
                          <a:spcPct val="50000"/>
                        </a:spcBef>
                        <a:spcAft>
                          <a:spcPct val="0"/>
                        </a:spcAft>
                        <a:buNone/>
                        <a:defRPr sz="2400" b="1" i="0" u="none" kern="1200" baseline="0">
                          <a:solidFill>
                            <a:srgbClr val="996633"/>
                          </a:solidFill>
                          <a:latin typeface="楷体_GB2312" panose="02010609030101010101" pitchFamily="49" charset="-122"/>
                          <a:ea typeface="楷体_GB2312" panose="02010609030101010101" pitchFamily="49" charset="-122"/>
                          <a:cs typeface="+mn-cs"/>
                        </a:defRPr>
                      </a:lvl2pPr>
                      <a:lvl3pPr marL="914400" lvl="2" indent="0" algn="ctr" defTabSz="914400" rtl="0" eaLnBrk="1" fontAlgn="base" latinLnBrk="0" hangingPunct="1">
                        <a:lnSpc>
                          <a:spcPct val="100000"/>
                        </a:lnSpc>
                        <a:spcBef>
                          <a:spcPct val="50000"/>
                        </a:spcBef>
                        <a:spcAft>
                          <a:spcPct val="0"/>
                        </a:spcAft>
                        <a:buNone/>
                        <a:defRPr sz="2400" b="1" i="0" u="none" kern="1200" baseline="0">
                          <a:solidFill>
                            <a:srgbClr val="996633"/>
                          </a:solidFill>
                          <a:latin typeface="楷体_GB2312" panose="02010609030101010101" pitchFamily="49" charset="-122"/>
                          <a:ea typeface="楷体_GB2312" panose="02010609030101010101" pitchFamily="49" charset="-122"/>
                          <a:cs typeface="+mn-cs"/>
                        </a:defRPr>
                      </a:lvl3pPr>
                      <a:lvl4pPr marL="1371600" lvl="3" indent="0" algn="ctr" defTabSz="914400" rtl="0" eaLnBrk="1" fontAlgn="base" latinLnBrk="0" hangingPunct="1">
                        <a:lnSpc>
                          <a:spcPct val="100000"/>
                        </a:lnSpc>
                        <a:spcBef>
                          <a:spcPct val="50000"/>
                        </a:spcBef>
                        <a:spcAft>
                          <a:spcPct val="0"/>
                        </a:spcAft>
                        <a:buNone/>
                        <a:defRPr sz="2400" b="1" i="0" u="none" kern="1200" baseline="0">
                          <a:solidFill>
                            <a:srgbClr val="996633"/>
                          </a:solidFill>
                          <a:latin typeface="楷体_GB2312" panose="02010609030101010101" pitchFamily="49" charset="-122"/>
                          <a:ea typeface="楷体_GB2312" panose="02010609030101010101" pitchFamily="49" charset="-122"/>
                          <a:cs typeface="+mn-cs"/>
                        </a:defRPr>
                      </a:lvl4pPr>
                      <a:lvl5pPr marL="1828800" lvl="4" indent="0" algn="ctr" defTabSz="914400" rtl="0" eaLnBrk="1" fontAlgn="base" latinLnBrk="0" hangingPunct="1">
                        <a:lnSpc>
                          <a:spcPct val="100000"/>
                        </a:lnSpc>
                        <a:spcBef>
                          <a:spcPct val="50000"/>
                        </a:spcBef>
                        <a:spcAft>
                          <a:spcPct val="0"/>
                        </a:spcAft>
                        <a:buNone/>
                        <a:defRPr sz="2400" b="1" i="0" u="none" kern="1200" baseline="0">
                          <a:solidFill>
                            <a:srgbClr val="996633"/>
                          </a:solidFill>
                          <a:latin typeface="楷体_GB2312" panose="02010609030101010101" pitchFamily="49" charset="-122"/>
                          <a:ea typeface="楷体_GB2312" panose="02010609030101010101" pitchFamily="49" charset="-122"/>
                          <a:cs typeface="+mn-cs"/>
                        </a:defRPr>
                      </a:lvl5pPr>
                    </a:lstStyle>
                    <a:p>
                      <a:pPr lvl="0" algn="l" eaLnBrk="1" hangingPunct="1">
                        <a:spcBef>
                          <a:spcPct val="20000"/>
                        </a:spcBef>
                        <a:buSzPct val="85000"/>
                        <a:buNone/>
                      </a:pPr>
                      <a:endParaRPr lang="zh-CN" altLang="zh-CN" sz="1200" b="0" dirty="0">
                        <a:solidFill>
                          <a:schemeClr val="tx1"/>
                        </a:solidFill>
                        <a:latin typeface="Arial" panose="020B0604020202020204" pitchFamily="34" charset="0"/>
                        <a:ea typeface="宋体" panose="02010600030101010101" pitchFamily="2" charset="-122"/>
                      </a:endParaRPr>
                    </a:p>
                  </a:txBody>
                  <a:tcPr marL="91459" marR="91459" marT="45715" marB="45715"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0" lvl="0" indent="0" algn="ctr" defTabSz="914400" rtl="0" eaLnBrk="0" fontAlgn="base" latinLnBrk="0" hangingPunct="0">
                        <a:lnSpc>
                          <a:spcPct val="100000"/>
                        </a:lnSpc>
                        <a:spcBef>
                          <a:spcPct val="50000"/>
                        </a:spcBef>
                        <a:spcAft>
                          <a:spcPct val="0"/>
                        </a:spcAft>
                        <a:buNone/>
                        <a:defRPr sz="2400" b="1" i="0" u="none" kern="1200" baseline="0">
                          <a:solidFill>
                            <a:srgbClr val="996633"/>
                          </a:solidFill>
                          <a:latin typeface="楷体_GB2312" panose="02010609030101010101" pitchFamily="49" charset="-122"/>
                          <a:ea typeface="楷体_GB2312" panose="02010609030101010101" pitchFamily="49" charset="-122"/>
                        </a:defRPr>
                      </a:lvl1pPr>
                      <a:lvl2pPr marL="457200" lvl="1" indent="0" algn="ctr" defTabSz="914400" rtl="0" eaLnBrk="1" fontAlgn="base" latinLnBrk="0" hangingPunct="1">
                        <a:lnSpc>
                          <a:spcPct val="100000"/>
                        </a:lnSpc>
                        <a:spcBef>
                          <a:spcPct val="50000"/>
                        </a:spcBef>
                        <a:spcAft>
                          <a:spcPct val="0"/>
                        </a:spcAft>
                        <a:buNone/>
                        <a:defRPr sz="2400" b="1" i="0" u="none" kern="1200" baseline="0">
                          <a:solidFill>
                            <a:srgbClr val="996633"/>
                          </a:solidFill>
                          <a:latin typeface="楷体_GB2312" panose="02010609030101010101" pitchFamily="49" charset="-122"/>
                          <a:ea typeface="楷体_GB2312" panose="02010609030101010101" pitchFamily="49" charset="-122"/>
                          <a:cs typeface="+mn-cs"/>
                        </a:defRPr>
                      </a:lvl2pPr>
                      <a:lvl3pPr marL="914400" lvl="2" indent="0" algn="ctr" defTabSz="914400" rtl="0" eaLnBrk="1" fontAlgn="base" latinLnBrk="0" hangingPunct="1">
                        <a:lnSpc>
                          <a:spcPct val="100000"/>
                        </a:lnSpc>
                        <a:spcBef>
                          <a:spcPct val="50000"/>
                        </a:spcBef>
                        <a:spcAft>
                          <a:spcPct val="0"/>
                        </a:spcAft>
                        <a:buNone/>
                        <a:defRPr sz="2400" b="1" i="0" u="none" kern="1200" baseline="0">
                          <a:solidFill>
                            <a:srgbClr val="996633"/>
                          </a:solidFill>
                          <a:latin typeface="楷体_GB2312" panose="02010609030101010101" pitchFamily="49" charset="-122"/>
                          <a:ea typeface="楷体_GB2312" panose="02010609030101010101" pitchFamily="49" charset="-122"/>
                          <a:cs typeface="+mn-cs"/>
                        </a:defRPr>
                      </a:lvl3pPr>
                      <a:lvl4pPr marL="1371600" lvl="3" indent="0" algn="ctr" defTabSz="914400" rtl="0" eaLnBrk="1" fontAlgn="base" latinLnBrk="0" hangingPunct="1">
                        <a:lnSpc>
                          <a:spcPct val="100000"/>
                        </a:lnSpc>
                        <a:spcBef>
                          <a:spcPct val="50000"/>
                        </a:spcBef>
                        <a:spcAft>
                          <a:spcPct val="0"/>
                        </a:spcAft>
                        <a:buNone/>
                        <a:defRPr sz="2400" b="1" i="0" u="none" kern="1200" baseline="0">
                          <a:solidFill>
                            <a:srgbClr val="996633"/>
                          </a:solidFill>
                          <a:latin typeface="楷体_GB2312" panose="02010609030101010101" pitchFamily="49" charset="-122"/>
                          <a:ea typeface="楷体_GB2312" panose="02010609030101010101" pitchFamily="49" charset="-122"/>
                          <a:cs typeface="+mn-cs"/>
                        </a:defRPr>
                      </a:lvl4pPr>
                      <a:lvl5pPr marL="1828800" lvl="4" indent="0" algn="ctr" defTabSz="914400" rtl="0" eaLnBrk="1" fontAlgn="base" latinLnBrk="0" hangingPunct="1">
                        <a:lnSpc>
                          <a:spcPct val="100000"/>
                        </a:lnSpc>
                        <a:spcBef>
                          <a:spcPct val="50000"/>
                        </a:spcBef>
                        <a:spcAft>
                          <a:spcPct val="0"/>
                        </a:spcAft>
                        <a:buNone/>
                        <a:defRPr sz="2400" b="1" i="0" u="none" kern="1200" baseline="0">
                          <a:solidFill>
                            <a:srgbClr val="996633"/>
                          </a:solidFill>
                          <a:latin typeface="楷体_GB2312" panose="02010609030101010101" pitchFamily="49" charset="-122"/>
                          <a:ea typeface="楷体_GB2312" panose="02010609030101010101" pitchFamily="49" charset="-122"/>
                          <a:cs typeface="+mn-cs"/>
                        </a:defRPr>
                      </a:lvl5pPr>
                    </a:lstStyle>
                    <a:p>
                      <a:pPr lvl="0" algn="l" eaLnBrk="1" hangingPunct="1">
                        <a:spcBef>
                          <a:spcPct val="20000"/>
                        </a:spcBef>
                        <a:buSzPct val="85000"/>
                        <a:buNone/>
                      </a:pPr>
                      <a:endParaRPr lang="zh-CN" altLang="zh-CN" sz="1200" b="0" dirty="0">
                        <a:solidFill>
                          <a:schemeClr val="tx1"/>
                        </a:solidFill>
                        <a:latin typeface="Arial" panose="020B0604020202020204" pitchFamily="34" charset="0"/>
                        <a:ea typeface="宋体" panose="02010600030101010101" pitchFamily="2" charset="-122"/>
                      </a:endParaRPr>
                    </a:p>
                  </a:txBody>
                  <a:tcPr marL="91459" marR="91459" marT="45715" marB="45715"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0" lvl="0" indent="0" algn="ctr" defTabSz="914400" rtl="0" eaLnBrk="0" fontAlgn="base" latinLnBrk="0" hangingPunct="0">
                        <a:lnSpc>
                          <a:spcPct val="100000"/>
                        </a:lnSpc>
                        <a:spcBef>
                          <a:spcPct val="50000"/>
                        </a:spcBef>
                        <a:spcAft>
                          <a:spcPct val="0"/>
                        </a:spcAft>
                        <a:buNone/>
                        <a:defRPr sz="2400" b="1" i="0" u="none" kern="1200" baseline="0">
                          <a:solidFill>
                            <a:srgbClr val="996633"/>
                          </a:solidFill>
                          <a:latin typeface="楷体_GB2312" panose="02010609030101010101" pitchFamily="49" charset="-122"/>
                          <a:ea typeface="楷体_GB2312" panose="02010609030101010101" pitchFamily="49" charset="-122"/>
                        </a:defRPr>
                      </a:lvl1pPr>
                      <a:lvl2pPr marL="457200" lvl="1" indent="0" algn="ctr" defTabSz="914400" rtl="0" eaLnBrk="1" fontAlgn="base" latinLnBrk="0" hangingPunct="1">
                        <a:lnSpc>
                          <a:spcPct val="100000"/>
                        </a:lnSpc>
                        <a:spcBef>
                          <a:spcPct val="50000"/>
                        </a:spcBef>
                        <a:spcAft>
                          <a:spcPct val="0"/>
                        </a:spcAft>
                        <a:buNone/>
                        <a:defRPr sz="2400" b="1" i="0" u="none" kern="1200" baseline="0">
                          <a:solidFill>
                            <a:srgbClr val="996633"/>
                          </a:solidFill>
                          <a:latin typeface="楷体_GB2312" panose="02010609030101010101" pitchFamily="49" charset="-122"/>
                          <a:ea typeface="楷体_GB2312" panose="02010609030101010101" pitchFamily="49" charset="-122"/>
                          <a:cs typeface="+mn-cs"/>
                        </a:defRPr>
                      </a:lvl2pPr>
                      <a:lvl3pPr marL="914400" lvl="2" indent="0" algn="ctr" defTabSz="914400" rtl="0" eaLnBrk="1" fontAlgn="base" latinLnBrk="0" hangingPunct="1">
                        <a:lnSpc>
                          <a:spcPct val="100000"/>
                        </a:lnSpc>
                        <a:spcBef>
                          <a:spcPct val="50000"/>
                        </a:spcBef>
                        <a:spcAft>
                          <a:spcPct val="0"/>
                        </a:spcAft>
                        <a:buNone/>
                        <a:defRPr sz="2400" b="1" i="0" u="none" kern="1200" baseline="0">
                          <a:solidFill>
                            <a:srgbClr val="996633"/>
                          </a:solidFill>
                          <a:latin typeface="楷体_GB2312" panose="02010609030101010101" pitchFamily="49" charset="-122"/>
                          <a:ea typeface="楷体_GB2312" panose="02010609030101010101" pitchFamily="49" charset="-122"/>
                          <a:cs typeface="+mn-cs"/>
                        </a:defRPr>
                      </a:lvl3pPr>
                      <a:lvl4pPr marL="1371600" lvl="3" indent="0" algn="ctr" defTabSz="914400" rtl="0" eaLnBrk="1" fontAlgn="base" latinLnBrk="0" hangingPunct="1">
                        <a:lnSpc>
                          <a:spcPct val="100000"/>
                        </a:lnSpc>
                        <a:spcBef>
                          <a:spcPct val="50000"/>
                        </a:spcBef>
                        <a:spcAft>
                          <a:spcPct val="0"/>
                        </a:spcAft>
                        <a:buNone/>
                        <a:defRPr sz="2400" b="1" i="0" u="none" kern="1200" baseline="0">
                          <a:solidFill>
                            <a:srgbClr val="996633"/>
                          </a:solidFill>
                          <a:latin typeface="楷体_GB2312" panose="02010609030101010101" pitchFamily="49" charset="-122"/>
                          <a:ea typeface="楷体_GB2312" panose="02010609030101010101" pitchFamily="49" charset="-122"/>
                          <a:cs typeface="+mn-cs"/>
                        </a:defRPr>
                      </a:lvl4pPr>
                      <a:lvl5pPr marL="1828800" lvl="4" indent="0" algn="ctr" defTabSz="914400" rtl="0" eaLnBrk="1" fontAlgn="base" latinLnBrk="0" hangingPunct="1">
                        <a:lnSpc>
                          <a:spcPct val="100000"/>
                        </a:lnSpc>
                        <a:spcBef>
                          <a:spcPct val="50000"/>
                        </a:spcBef>
                        <a:spcAft>
                          <a:spcPct val="0"/>
                        </a:spcAft>
                        <a:buNone/>
                        <a:defRPr sz="2400" b="1" i="0" u="none" kern="1200" baseline="0">
                          <a:solidFill>
                            <a:srgbClr val="996633"/>
                          </a:solidFill>
                          <a:latin typeface="楷体_GB2312" panose="02010609030101010101" pitchFamily="49" charset="-122"/>
                          <a:ea typeface="楷体_GB2312" panose="02010609030101010101" pitchFamily="49" charset="-122"/>
                          <a:cs typeface="+mn-cs"/>
                        </a:defRPr>
                      </a:lvl5pPr>
                    </a:lstStyle>
                    <a:p>
                      <a:pPr lvl="0" algn="l" eaLnBrk="1" hangingPunct="1">
                        <a:spcBef>
                          <a:spcPct val="20000"/>
                        </a:spcBef>
                        <a:buSzPct val="85000"/>
                        <a:buNone/>
                      </a:pPr>
                      <a:endParaRPr lang="zh-CN" altLang="zh-CN" sz="1200" b="0" dirty="0">
                        <a:solidFill>
                          <a:schemeClr val="tx1"/>
                        </a:solidFill>
                        <a:latin typeface="Arial" panose="020B0604020202020204" pitchFamily="34" charset="0"/>
                        <a:ea typeface="宋体" panose="02010600030101010101" pitchFamily="2" charset="-122"/>
                      </a:endParaRPr>
                    </a:p>
                  </a:txBody>
                  <a:tcPr marL="91459" marR="91459" marT="45715" marB="45715"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bl>
          </a:graphicData>
        </a:graphic>
      </p:graphicFrame>
      <p:pic>
        <p:nvPicPr>
          <p:cNvPr id="24595" name="Picture 20"/>
          <p:cNvPicPr>
            <a:picLocks noChangeAspect="1"/>
          </p:cNvPicPr>
          <p:nvPr/>
        </p:nvPicPr>
        <p:blipFill>
          <a:blip r:embed="rId1"/>
          <a:srcRect l="7771" t="6802" r="10049" b="6500"/>
          <a:stretch>
            <a:fillRect/>
          </a:stretch>
        </p:blipFill>
        <p:spPr>
          <a:xfrm>
            <a:off x="541655" y="3933825"/>
            <a:ext cx="3819525" cy="2879725"/>
          </a:xfrm>
          <a:prstGeom prst="rect">
            <a:avLst/>
          </a:prstGeom>
          <a:noFill/>
          <a:ln w="9525">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8" name="Rectangle 3"/>
          <p:cNvSpPr>
            <a:spLocks noGrp="1"/>
          </p:cNvSpPr>
          <p:nvPr>
            <p:ph type="body" sz="half" idx="1"/>
          </p:nvPr>
        </p:nvSpPr>
        <p:spPr>
          <a:xfrm>
            <a:off x="0" y="191770"/>
            <a:ext cx="4643755" cy="3265170"/>
          </a:xfrm>
        </p:spPr>
        <p:txBody>
          <a:bodyPr vert="horz" wrap="square" lIns="91440" tIns="45720" rIns="91440" bIns="45720" anchor="t"/>
          <a:p>
            <a:pPr marL="342900" marR="0" indent="-342900" algn="l" defTabSz="914400" rtl="0" eaLnBrk="1" fontAlgn="base" latinLnBrk="0" hangingPunct="1">
              <a:lnSpc>
                <a:spcPct val="100000"/>
              </a:lnSpc>
              <a:spcBef>
                <a:spcPct val="20000"/>
              </a:spcBef>
              <a:spcAft>
                <a:spcPct val="0"/>
              </a:spcAft>
              <a:buClrTx/>
              <a:buSzPct val="85000"/>
              <a:buFontTx/>
              <a:buBlip>
                <a:blip r:embed="rId1"/>
              </a:buBlip>
            </a:pPr>
            <a:r>
              <a:rPr kumimoji="1" lang="en-US" altLang="zh-CN" sz="2400" b="0" i="0" u="none" strike="noStrike" kern="0" cap="none" spc="0" normalizeH="0" baseline="0" noProof="1" dirty="0">
                <a:solidFill>
                  <a:schemeClr val="tx1"/>
                </a:solidFill>
                <a:latin typeface="Times New Roman" panose="02020603050405020304" pitchFamily="18" charset="0"/>
                <a:ea typeface="+mn-ea"/>
                <a:cs typeface="+mn-cs"/>
              </a:rPr>
              <a:t>5</a:t>
            </a:r>
            <a:r>
              <a:rPr kumimoji="1" lang="zh-CN" altLang="en-US" sz="2400" b="0" i="0" u="none" strike="noStrike" kern="0" cap="none" spc="0" normalizeH="0" baseline="0" noProof="1" dirty="0">
                <a:solidFill>
                  <a:schemeClr val="tx1"/>
                </a:solidFill>
                <a:latin typeface="Times New Roman" panose="02020603050405020304" pitchFamily="18" charset="0"/>
                <a:ea typeface="+mn-ea"/>
                <a:cs typeface="+mn-cs"/>
              </a:rPr>
              <a:t>、</a:t>
            </a:r>
            <a:r>
              <a:rPr kumimoji="1" lang="zh-CN" altLang="en-US" sz="2400" b="1" i="0" u="none" strike="noStrike" kern="0" cap="none" spc="0" normalizeH="0" baseline="0" noProof="1" dirty="0">
                <a:solidFill>
                  <a:srgbClr val="FF0000"/>
                </a:solidFill>
                <a:latin typeface="Times New Roman" panose="02020603050405020304" pitchFamily="18" charset="0"/>
                <a:ea typeface="+mn-ea"/>
                <a:cs typeface="+mn-cs"/>
                <a:sym typeface="+mn-ea"/>
              </a:rPr>
              <a:t>绘出样品</a:t>
            </a:r>
            <a:r>
              <a:rPr kumimoji="1" lang="en-US" altLang="zh-CN" sz="2400" b="1" i="0" u="none" strike="noStrike" kern="0" cap="none" spc="0" normalizeH="0" baseline="0" noProof="1" dirty="0">
                <a:solidFill>
                  <a:srgbClr val="FF0000"/>
                </a:solidFill>
                <a:latin typeface="Times New Roman" panose="02020603050405020304" pitchFamily="18" charset="0"/>
                <a:ea typeface="+mn-ea"/>
                <a:cs typeface="+mn-cs"/>
                <a:sym typeface="+mn-ea"/>
              </a:rPr>
              <a:t>1</a:t>
            </a:r>
            <a:r>
              <a:rPr kumimoji="1" lang="zh-CN" altLang="en-US" sz="2400" b="1" i="0" u="none" strike="noStrike" kern="0" cap="none" spc="0" normalizeH="0" baseline="0" noProof="1" dirty="0">
                <a:solidFill>
                  <a:srgbClr val="FF0000"/>
                </a:solidFill>
                <a:latin typeface="Times New Roman" panose="02020603050405020304" pitchFamily="18" charset="0"/>
                <a:ea typeface="+mn-ea"/>
                <a:cs typeface="+mn-cs"/>
                <a:sym typeface="+mn-ea"/>
              </a:rPr>
              <a:t>的磁滞回线</a:t>
            </a:r>
            <a:endParaRPr kumimoji="1" lang="zh-CN" altLang="en-US" sz="2400" b="0" i="0" u="none" strike="noStrike" kern="0" cap="none" spc="0" normalizeH="0" baseline="0" noProof="1" dirty="0">
              <a:solidFill>
                <a:schemeClr val="tx1"/>
              </a:solidFill>
              <a:latin typeface="Times New Roman" panose="02020603050405020304" pitchFamily="18" charset="0"/>
              <a:ea typeface="+mn-ea"/>
              <a:cs typeface="+mn-cs"/>
            </a:endParaRPr>
          </a:p>
          <a:p>
            <a:pPr marL="0" marR="0" indent="0" algn="l" defTabSz="914400" rtl="0" eaLnBrk="1" fontAlgn="base" latinLnBrk="0" hangingPunct="1">
              <a:lnSpc>
                <a:spcPct val="100000"/>
              </a:lnSpc>
              <a:spcBef>
                <a:spcPct val="20000"/>
              </a:spcBef>
              <a:spcAft>
                <a:spcPct val="0"/>
              </a:spcAft>
              <a:buClrTx/>
              <a:buSzPct val="85000"/>
              <a:buFontTx/>
              <a:buNone/>
            </a:pPr>
            <a:r>
              <a:rPr kumimoji="1" lang="zh-CN" altLang="en-US" sz="2400" b="0" i="0" u="none" strike="noStrike" kern="0" cap="none" spc="0" normalizeH="0" baseline="0" noProof="1" dirty="0">
                <a:solidFill>
                  <a:schemeClr val="tx1"/>
                </a:solidFill>
                <a:latin typeface="Times New Roman" panose="02020603050405020304" pitchFamily="18" charset="0"/>
                <a:ea typeface="+mn-ea"/>
                <a:cs typeface="+mn-cs"/>
              </a:rPr>
              <a:t>       调节</a:t>
            </a:r>
            <a:r>
              <a:rPr kumimoji="1" lang="en-US" altLang="zh-CN" sz="2400" b="0" i="0" u="none" strike="noStrike" kern="0" cap="none" spc="0" normalizeH="0" baseline="0" noProof="1" dirty="0">
                <a:solidFill>
                  <a:schemeClr val="tx1"/>
                </a:solidFill>
                <a:latin typeface="Times New Roman" panose="02020603050405020304" pitchFamily="18" charset="0"/>
                <a:ea typeface="+mn-ea"/>
                <a:cs typeface="+mn-cs"/>
              </a:rPr>
              <a:t>U=3.0V</a:t>
            </a:r>
            <a:r>
              <a:rPr kumimoji="1" lang="zh-CN" altLang="en-US" sz="2400" b="0" i="0" u="none" strike="noStrike" kern="0" cap="none" spc="0" normalizeH="0" baseline="0" noProof="1" dirty="0">
                <a:solidFill>
                  <a:schemeClr val="tx1"/>
                </a:solidFill>
                <a:latin typeface="Times New Roman" panose="02020603050405020304" pitchFamily="18" charset="0"/>
                <a:ea typeface="+mn-ea"/>
                <a:cs typeface="+mn-cs"/>
              </a:rPr>
              <a:t>，</a:t>
            </a:r>
            <a:r>
              <a:rPr kumimoji="1" lang="en-US" altLang="zh-CN" sz="2400" b="0" i="0" u="none" strike="noStrike" kern="0" cap="none" spc="0" normalizeH="0" baseline="0" noProof="1" dirty="0">
                <a:solidFill>
                  <a:schemeClr val="tx1"/>
                </a:solidFill>
                <a:latin typeface="Times New Roman" panose="02020603050405020304" pitchFamily="18" charset="0"/>
                <a:ea typeface="+mn-ea"/>
                <a:cs typeface="+mn-cs"/>
              </a:rPr>
              <a:t>R</a:t>
            </a:r>
            <a:r>
              <a:rPr kumimoji="1" lang="en-US" altLang="zh-CN" sz="3200" b="0" i="0" u="none" strike="noStrike" kern="0" cap="none" spc="0" normalizeH="0" baseline="-10000" noProof="1" dirty="0">
                <a:solidFill>
                  <a:schemeClr val="tx1"/>
                </a:solidFill>
                <a:latin typeface="Times New Roman" panose="02020603050405020304" pitchFamily="18" charset="0"/>
                <a:ea typeface="+mn-ea"/>
                <a:cs typeface="+mn-cs"/>
              </a:rPr>
              <a:t>1</a:t>
            </a:r>
            <a:r>
              <a:rPr kumimoji="1" lang="en-US" altLang="zh-CN" sz="2400" b="0" i="0" u="none" strike="noStrike" kern="0" cap="none" spc="0" normalizeH="0" baseline="0" noProof="1" dirty="0">
                <a:solidFill>
                  <a:schemeClr val="tx1"/>
                </a:solidFill>
                <a:latin typeface="Times New Roman" panose="02020603050405020304" pitchFamily="18" charset="0"/>
                <a:ea typeface="+mn-ea"/>
                <a:cs typeface="+mn-cs"/>
              </a:rPr>
              <a:t>=2.5 Ω </a:t>
            </a:r>
            <a:r>
              <a:rPr kumimoji="1" lang="zh-CN" altLang="en-US" sz="2400" b="0" i="0" u="none" strike="noStrike" kern="0" cap="none" spc="0" normalizeH="0" baseline="0" noProof="1" dirty="0">
                <a:solidFill>
                  <a:schemeClr val="tx1"/>
                </a:solidFill>
                <a:latin typeface="Times New Roman" panose="02020603050405020304" pitchFamily="18" charset="0"/>
                <a:ea typeface="+mn-ea"/>
                <a:cs typeface="+mn-cs"/>
              </a:rPr>
              <a:t>，测定样品</a:t>
            </a:r>
            <a:r>
              <a:rPr kumimoji="1" lang="en-US" altLang="zh-CN" sz="2400" b="0" i="0" u="none" strike="noStrike" kern="0" cap="none" spc="0" normalizeH="0" baseline="0" noProof="1" dirty="0">
                <a:solidFill>
                  <a:schemeClr val="tx1"/>
                </a:solidFill>
                <a:latin typeface="Times New Roman" panose="02020603050405020304" pitchFamily="18" charset="0"/>
                <a:ea typeface="+mn-ea"/>
                <a:cs typeface="+mn-cs"/>
              </a:rPr>
              <a:t>1</a:t>
            </a:r>
            <a:r>
              <a:rPr kumimoji="1" lang="zh-CN" altLang="en-US" sz="2400" b="0" i="0" u="none" strike="noStrike" kern="0" cap="none" spc="0" normalizeH="0" baseline="0" noProof="1" dirty="0">
                <a:solidFill>
                  <a:schemeClr val="tx1"/>
                </a:solidFill>
                <a:latin typeface="Times New Roman" panose="02020603050405020304" pitchFamily="18" charset="0"/>
                <a:ea typeface="+mn-ea"/>
                <a:cs typeface="+mn-cs"/>
              </a:rPr>
              <a:t>的一组</a:t>
            </a:r>
            <a:r>
              <a:rPr kumimoji="1" lang="en-US" altLang="zh-CN" sz="2400" b="0" i="0" u="none" strike="noStrike" kern="0" cap="none" spc="0" normalizeH="0" baseline="0" noProof="1" dirty="0">
                <a:solidFill>
                  <a:schemeClr val="tx1"/>
                </a:solidFill>
                <a:latin typeface="Times New Roman" panose="02020603050405020304" pitchFamily="18" charset="0"/>
                <a:ea typeface="+mn-ea"/>
                <a:cs typeface="+mn-cs"/>
              </a:rPr>
              <a:t>U</a:t>
            </a:r>
            <a:r>
              <a:rPr kumimoji="1" lang="en-US" altLang="zh-CN" sz="2400" b="0" i="0" u="none" strike="noStrike" kern="0" cap="none" spc="0" normalizeH="0" baseline="-25000" noProof="1" dirty="0">
                <a:solidFill>
                  <a:schemeClr val="tx1"/>
                </a:solidFill>
                <a:latin typeface="Times New Roman" panose="02020603050405020304" pitchFamily="18" charset="0"/>
                <a:ea typeface="+mn-ea"/>
                <a:cs typeface="+mn-cs"/>
              </a:rPr>
              <a:t>B</a:t>
            </a:r>
            <a:r>
              <a:rPr kumimoji="1" lang="zh-CN" altLang="en-US" sz="2400" b="0" i="0" u="none" strike="noStrike" kern="0" cap="none" spc="0" normalizeH="0" baseline="0" noProof="1" dirty="0">
                <a:solidFill>
                  <a:schemeClr val="tx1"/>
                </a:solidFill>
                <a:latin typeface="Times New Roman" panose="02020603050405020304" pitchFamily="18" charset="0"/>
                <a:ea typeface="+mn-ea"/>
                <a:cs typeface="+mn-cs"/>
              </a:rPr>
              <a:t>、</a:t>
            </a:r>
            <a:r>
              <a:rPr kumimoji="1" lang="en-US" altLang="zh-CN" sz="2400" b="0" i="0" u="none" strike="noStrike" kern="0" cap="none" spc="0" normalizeH="0" baseline="0" noProof="1" dirty="0">
                <a:solidFill>
                  <a:schemeClr val="tx1"/>
                </a:solidFill>
                <a:latin typeface="Times New Roman" panose="02020603050405020304" pitchFamily="18" charset="0"/>
                <a:ea typeface="+mn-ea"/>
                <a:cs typeface="+mn-cs"/>
              </a:rPr>
              <a:t>U</a:t>
            </a:r>
            <a:r>
              <a:rPr kumimoji="1" lang="en-US" altLang="zh-CN" sz="2400" b="0" i="0" u="none" strike="noStrike" kern="0" cap="none" spc="0" normalizeH="0" baseline="-25000" noProof="1" dirty="0">
                <a:solidFill>
                  <a:schemeClr val="tx1"/>
                </a:solidFill>
                <a:latin typeface="Times New Roman" panose="02020603050405020304" pitchFamily="18" charset="0"/>
                <a:ea typeface="+mn-ea"/>
                <a:cs typeface="+mn-cs"/>
              </a:rPr>
              <a:t>H</a:t>
            </a:r>
            <a:r>
              <a:rPr kumimoji="1" lang="zh-CN" altLang="en-US" sz="2400" b="0" i="0" u="none" strike="noStrike" kern="0" cap="none" spc="0" normalizeH="0" baseline="0" noProof="1" dirty="0">
                <a:solidFill>
                  <a:schemeClr val="tx1"/>
                </a:solidFill>
                <a:latin typeface="Times New Roman" panose="02020603050405020304" pitchFamily="18" charset="0"/>
                <a:ea typeface="+mn-ea"/>
                <a:cs typeface="+mn-cs"/>
              </a:rPr>
              <a:t>值（记录磁滞回线与坐标轴的</a:t>
            </a:r>
            <a:r>
              <a:rPr kumimoji="1" lang="en-US" altLang="zh-CN" sz="2400" b="0" i="0" u="none" strike="noStrike" kern="0" cap="none" spc="0" normalizeH="0" baseline="0" noProof="1" dirty="0">
                <a:solidFill>
                  <a:schemeClr val="tx1"/>
                </a:solidFill>
                <a:latin typeface="Times New Roman" panose="02020603050405020304" pitchFamily="18" charset="0"/>
                <a:ea typeface="+mn-ea"/>
                <a:cs typeface="+mn-cs"/>
              </a:rPr>
              <a:t>4</a:t>
            </a:r>
            <a:r>
              <a:rPr kumimoji="1" lang="zh-CN" altLang="en-US" sz="2400" b="0" i="0" u="none" strike="noStrike" kern="0" cap="none" spc="0" normalizeH="0" baseline="0" noProof="1" dirty="0">
                <a:solidFill>
                  <a:schemeClr val="tx1"/>
                </a:solidFill>
                <a:latin typeface="Times New Roman" panose="02020603050405020304" pitchFamily="18" charset="0"/>
                <a:ea typeface="+mn-ea"/>
                <a:cs typeface="+mn-cs"/>
              </a:rPr>
              <a:t>个交点和</a:t>
            </a:r>
            <a:r>
              <a:rPr kumimoji="1" lang="en-US" altLang="zh-CN" sz="2400" b="0" i="0" u="none" strike="noStrike" kern="0" cap="none" spc="0" normalizeH="0" baseline="0" noProof="1" dirty="0">
                <a:solidFill>
                  <a:schemeClr val="tx1"/>
                </a:solidFill>
                <a:latin typeface="Times New Roman" panose="02020603050405020304" pitchFamily="18" charset="0"/>
                <a:ea typeface="+mn-ea"/>
                <a:cs typeface="+mn-cs"/>
              </a:rPr>
              <a:t>2</a:t>
            </a:r>
            <a:r>
              <a:rPr kumimoji="1" lang="zh-CN" altLang="en-US" sz="2400" b="0" i="0" u="none" strike="noStrike" kern="0" cap="none" spc="0" normalizeH="0" baseline="0" noProof="1" dirty="0">
                <a:solidFill>
                  <a:schemeClr val="tx1"/>
                </a:solidFill>
                <a:latin typeface="Times New Roman" panose="02020603050405020304" pitchFamily="18" charset="0"/>
                <a:ea typeface="+mn-ea"/>
                <a:cs typeface="+mn-cs"/>
              </a:rPr>
              <a:t>个顶点坐标，另外</a:t>
            </a:r>
            <a:r>
              <a:rPr kumimoji="1" lang="en-US" altLang="zh-CN" sz="2400" b="0" i="0" u="none" strike="noStrike" kern="0" cap="none" spc="0" normalizeH="0" baseline="0" noProof="1" dirty="0">
                <a:solidFill>
                  <a:schemeClr val="tx1"/>
                </a:solidFill>
                <a:latin typeface="Times New Roman" panose="02020603050405020304" pitchFamily="18" charset="0"/>
                <a:ea typeface="+mn-ea"/>
                <a:cs typeface="+mn-cs"/>
              </a:rPr>
              <a:t>10</a:t>
            </a:r>
            <a:r>
              <a:rPr kumimoji="1" lang="zh-CN" altLang="en-US" sz="2400" b="0" i="0" u="none" strike="noStrike" kern="0" cap="none" spc="0" normalizeH="0" baseline="0" noProof="1" dirty="0">
                <a:solidFill>
                  <a:schemeClr val="tx1"/>
                </a:solidFill>
                <a:latin typeface="Times New Roman" panose="02020603050405020304" pitchFamily="18" charset="0"/>
                <a:ea typeface="+mn-ea"/>
                <a:cs typeface="+mn-cs"/>
              </a:rPr>
              <a:t>个点在四个象限中选取），通过读取示波器上所选择的点的测量数据记入右表中。</a:t>
            </a:r>
            <a:endParaRPr kumimoji="1" lang="zh-CN" altLang="en-US" sz="2400" b="0" i="0" u="none" strike="noStrike" kern="0" cap="none" spc="0" normalizeH="0" baseline="0" noProof="1" dirty="0">
              <a:solidFill>
                <a:schemeClr val="tx1"/>
              </a:solidFill>
              <a:latin typeface="Times New Roman" panose="02020603050405020304" pitchFamily="18" charset="0"/>
              <a:ea typeface="+mn-ea"/>
              <a:cs typeface="+mn-cs"/>
            </a:endParaRPr>
          </a:p>
          <a:p>
            <a:pPr marL="342900" marR="0" indent="-342900" algn="l" defTabSz="914400" rtl="0" eaLnBrk="1" fontAlgn="base" latinLnBrk="0" hangingPunct="1">
              <a:lnSpc>
                <a:spcPct val="100000"/>
              </a:lnSpc>
              <a:spcBef>
                <a:spcPct val="20000"/>
              </a:spcBef>
              <a:spcAft>
                <a:spcPct val="0"/>
              </a:spcAft>
              <a:buClrTx/>
              <a:buSzPct val="85000"/>
              <a:buFontTx/>
              <a:buBlip>
                <a:blip r:embed="rId1"/>
              </a:buBlip>
            </a:pPr>
            <a:r>
              <a:rPr kumimoji="1" lang="zh-CN" altLang="en-US" sz="2400" b="0" i="0" u="none" strike="noStrike" kern="0" cap="none" spc="0" normalizeH="0" baseline="0" noProof="1" dirty="0">
                <a:solidFill>
                  <a:schemeClr val="tx1"/>
                </a:solidFill>
                <a:latin typeface="Times New Roman" panose="02020603050405020304" pitchFamily="18" charset="0"/>
                <a:ea typeface="+mn-ea"/>
                <a:cs typeface="+mn-cs"/>
              </a:rPr>
              <a:t>计算出</a:t>
            </a:r>
            <a:r>
              <a:rPr kumimoji="1" lang="en-US" altLang="zh-CN" sz="2400" b="0" i="0" u="none" strike="noStrike" kern="0" cap="none" spc="0" normalizeH="0" baseline="0" noProof="1" dirty="0">
                <a:solidFill>
                  <a:schemeClr val="tx1"/>
                </a:solidFill>
                <a:latin typeface="Times New Roman" panose="02020603050405020304" pitchFamily="18" charset="0"/>
                <a:ea typeface="+mn-ea"/>
                <a:cs typeface="+mn-cs"/>
              </a:rPr>
              <a:t>H</a:t>
            </a:r>
            <a:r>
              <a:rPr kumimoji="1" lang="en-US" altLang="zh-CN" sz="2400" b="0" i="0" u="none" strike="noStrike" kern="0" cap="none" spc="0" normalizeH="0" baseline="-10000" noProof="1" dirty="0">
                <a:solidFill>
                  <a:schemeClr val="tx1"/>
                </a:solidFill>
                <a:latin typeface="Times New Roman" panose="02020603050405020304" pitchFamily="18" charset="0"/>
                <a:ea typeface="+mn-ea"/>
                <a:cs typeface="+mn-cs"/>
              </a:rPr>
              <a:t>D</a:t>
            </a:r>
            <a:r>
              <a:rPr kumimoji="1" lang="zh-CN" altLang="en-US" sz="2400" b="0" i="0" u="none" strike="noStrike" kern="0" cap="none" spc="0" normalizeH="0" baseline="0" noProof="1" dirty="0">
                <a:solidFill>
                  <a:schemeClr val="tx1"/>
                </a:solidFill>
                <a:latin typeface="Times New Roman" panose="02020603050405020304" pitchFamily="18" charset="0"/>
                <a:ea typeface="+mn-ea"/>
                <a:cs typeface="+mn-cs"/>
              </a:rPr>
              <a:t>、</a:t>
            </a:r>
            <a:r>
              <a:rPr kumimoji="1" lang="en-US" altLang="zh-CN" sz="2400" b="0" i="0" u="none" strike="noStrike" kern="0" cap="none" spc="0" normalizeH="0" baseline="0" noProof="1" dirty="0">
                <a:solidFill>
                  <a:schemeClr val="tx1"/>
                </a:solidFill>
                <a:latin typeface="Times New Roman" panose="02020603050405020304" pitchFamily="18" charset="0"/>
                <a:ea typeface="+mn-ea"/>
                <a:cs typeface="+mn-cs"/>
              </a:rPr>
              <a:t>H</a:t>
            </a:r>
            <a:r>
              <a:rPr kumimoji="1" lang="en-US" altLang="zh-CN" sz="1400" b="0" i="0" u="none" strike="noStrike" kern="0" cap="none" spc="0" normalizeH="0" baseline="0" noProof="1" dirty="0">
                <a:solidFill>
                  <a:schemeClr val="tx1"/>
                </a:solidFill>
                <a:latin typeface="Times New Roman" panose="02020603050405020304" pitchFamily="18" charset="0"/>
                <a:ea typeface="+mn-ea"/>
                <a:cs typeface="+mn-cs"/>
              </a:rPr>
              <a:t>S</a:t>
            </a:r>
            <a:r>
              <a:rPr kumimoji="1" lang="zh-CN" altLang="en-US" sz="2400" b="0" i="0" u="none" strike="noStrike" kern="0" cap="none" spc="0" normalizeH="0" baseline="0" noProof="1" dirty="0">
                <a:solidFill>
                  <a:schemeClr val="tx1"/>
                </a:solidFill>
                <a:latin typeface="Times New Roman" panose="02020603050405020304" pitchFamily="18" charset="0"/>
                <a:ea typeface="+mn-ea"/>
                <a:cs typeface="+mn-cs"/>
              </a:rPr>
              <a:t>、</a:t>
            </a:r>
            <a:r>
              <a:rPr kumimoji="1" lang="en-US" altLang="zh-CN" sz="2400" b="0" i="0" u="none" strike="noStrike" kern="0" cap="none" spc="0" normalizeH="0" baseline="0" noProof="1" dirty="0">
                <a:solidFill>
                  <a:schemeClr val="tx1"/>
                </a:solidFill>
                <a:latin typeface="Times New Roman" panose="02020603050405020304" pitchFamily="18" charset="0"/>
                <a:ea typeface="+mn-ea"/>
                <a:cs typeface="+mn-cs"/>
              </a:rPr>
              <a:t>B</a:t>
            </a:r>
            <a:r>
              <a:rPr kumimoji="1" lang="en-US" altLang="zh-CN" sz="1400" b="0" i="0" u="none" strike="noStrike" kern="0" cap="none" spc="0" normalizeH="0" baseline="0" noProof="1" dirty="0">
                <a:solidFill>
                  <a:schemeClr val="tx1"/>
                </a:solidFill>
                <a:latin typeface="Times New Roman" panose="02020603050405020304" pitchFamily="18" charset="0"/>
                <a:ea typeface="+mn-ea"/>
                <a:cs typeface="+mn-cs"/>
              </a:rPr>
              <a:t>S</a:t>
            </a:r>
            <a:r>
              <a:rPr kumimoji="1" lang="zh-CN" altLang="en-US" sz="2400" b="0" i="0" u="none" strike="noStrike" kern="0" cap="none" spc="0" normalizeH="0" baseline="0" noProof="1" dirty="0">
                <a:solidFill>
                  <a:schemeClr val="tx1"/>
                </a:solidFill>
                <a:latin typeface="Times New Roman" panose="02020603050405020304" pitchFamily="18" charset="0"/>
                <a:ea typeface="+mn-ea"/>
                <a:cs typeface="+mn-cs"/>
              </a:rPr>
              <a:t>和</a:t>
            </a:r>
            <a:r>
              <a:rPr kumimoji="1" lang="en-US" altLang="zh-CN" sz="2400" b="0" i="0" u="none" strike="noStrike" kern="0" cap="none" spc="0" normalizeH="0" baseline="0" noProof="1" dirty="0">
                <a:solidFill>
                  <a:schemeClr val="tx1"/>
                </a:solidFill>
                <a:latin typeface="Times New Roman" panose="02020603050405020304" pitchFamily="18" charset="0"/>
                <a:ea typeface="+mn-ea"/>
                <a:cs typeface="+mn-cs"/>
              </a:rPr>
              <a:t>B</a:t>
            </a:r>
            <a:r>
              <a:rPr kumimoji="1" lang="en-US" altLang="zh-CN" sz="1400" b="0" i="0" u="none" strike="noStrike" kern="0" cap="none" spc="0" normalizeH="0" baseline="0" noProof="1" dirty="0">
                <a:solidFill>
                  <a:schemeClr val="tx1"/>
                </a:solidFill>
                <a:latin typeface="Times New Roman" panose="02020603050405020304" pitchFamily="18" charset="0"/>
                <a:ea typeface="+mn-ea"/>
                <a:cs typeface="+mn-cs"/>
              </a:rPr>
              <a:t>R</a:t>
            </a:r>
            <a:r>
              <a:rPr kumimoji="1" lang="zh-CN" altLang="en-US" sz="2400" b="0" i="0" u="none" strike="noStrike" kern="0" cap="none" spc="0" normalizeH="0" baseline="0" noProof="1" dirty="0">
                <a:solidFill>
                  <a:schemeClr val="tx1"/>
                </a:solidFill>
                <a:latin typeface="Times New Roman" panose="02020603050405020304" pitchFamily="18" charset="0"/>
                <a:ea typeface="+mn-ea"/>
                <a:cs typeface="+mn-cs"/>
              </a:rPr>
              <a:t>。</a:t>
            </a:r>
            <a:endParaRPr kumimoji="1" lang="zh-CN" altLang="en-US" sz="2400" b="0" i="0" u="none" strike="noStrike" kern="0" cap="none" spc="0" normalizeH="0" baseline="0" noProof="1" dirty="0">
              <a:solidFill>
                <a:schemeClr val="tx1"/>
              </a:solidFill>
              <a:latin typeface="Times New Roman" panose="02020603050405020304" pitchFamily="18" charset="0"/>
              <a:ea typeface="+mn-ea"/>
              <a:cs typeface="+mn-cs"/>
            </a:endParaRPr>
          </a:p>
          <a:p>
            <a:pPr marL="342900" marR="0" indent="-342900" algn="l" defTabSz="914400" rtl="0" eaLnBrk="1" fontAlgn="base" latinLnBrk="0" hangingPunct="1">
              <a:lnSpc>
                <a:spcPct val="100000"/>
              </a:lnSpc>
              <a:spcBef>
                <a:spcPct val="20000"/>
              </a:spcBef>
              <a:spcAft>
                <a:spcPct val="0"/>
              </a:spcAft>
              <a:buClrTx/>
              <a:buSzPct val="85000"/>
              <a:buFontTx/>
              <a:buBlip>
                <a:blip r:embed="rId1"/>
              </a:buBlip>
            </a:pPr>
            <a:endParaRPr kumimoji="1" lang="zh-CN" altLang="en-US" sz="2400" b="0" i="0" u="none" strike="noStrike" kern="0" cap="none" spc="0" normalizeH="0" baseline="0" noProof="1" dirty="0">
              <a:solidFill>
                <a:schemeClr val="tx1"/>
              </a:solidFill>
              <a:latin typeface="Times New Roman" panose="02020603050405020304" pitchFamily="18" charset="0"/>
              <a:ea typeface="+mn-ea"/>
              <a:cs typeface="+mn-cs"/>
            </a:endParaRPr>
          </a:p>
          <a:p>
            <a:pPr marL="0" marR="0" indent="0" algn="l" defTabSz="914400" rtl="0" eaLnBrk="1" fontAlgn="base" latinLnBrk="0" hangingPunct="1">
              <a:lnSpc>
                <a:spcPct val="100000"/>
              </a:lnSpc>
              <a:spcBef>
                <a:spcPct val="20000"/>
              </a:spcBef>
              <a:spcAft>
                <a:spcPct val="0"/>
              </a:spcAft>
              <a:buClrTx/>
              <a:buSzPct val="85000"/>
              <a:buFontTx/>
              <a:buNone/>
            </a:pPr>
            <a:endParaRPr kumimoji="1" lang="zh-CN" altLang="en-US" sz="2400" b="0" i="0" u="none" strike="noStrike" kern="0" cap="none" spc="0" normalizeH="0" baseline="0" noProof="1" dirty="0">
              <a:solidFill>
                <a:schemeClr val="tx1"/>
              </a:solidFill>
              <a:latin typeface="Times New Roman" panose="02020603050405020304" pitchFamily="18" charset="0"/>
              <a:ea typeface="+mn-ea"/>
              <a:cs typeface="+mn-cs"/>
            </a:endParaRPr>
          </a:p>
        </p:txBody>
      </p:sp>
      <p:graphicFrame>
        <p:nvGraphicFramePr>
          <p:cNvPr id="19459" name="内容占位符 19458"/>
          <p:cNvGraphicFramePr/>
          <p:nvPr>
            <p:ph sz="half" idx="2"/>
          </p:nvPr>
        </p:nvGraphicFramePr>
        <p:xfrm>
          <a:off x="5278438" y="661353"/>
          <a:ext cx="3311525" cy="4533900"/>
        </p:xfrm>
        <a:graphic>
          <a:graphicData uri="http://schemas.openxmlformats.org/drawingml/2006/table">
            <a:tbl>
              <a:tblPr/>
              <a:tblGrid>
                <a:gridCol w="1008063"/>
                <a:gridCol w="1079500"/>
                <a:gridCol w="1223962"/>
              </a:tblGrid>
              <a:tr h="784225">
                <a:tc>
                  <a:txBody>
                    <a:bodyPr/>
                    <a:lstStyle>
                      <a:lvl1pPr marL="0" lvl="0" indent="0" algn="ctr" defTabSz="914400" rtl="0" eaLnBrk="0" fontAlgn="base" latinLnBrk="0" hangingPunct="0">
                        <a:lnSpc>
                          <a:spcPct val="100000"/>
                        </a:lnSpc>
                        <a:spcBef>
                          <a:spcPct val="50000"/>
                        </a:spcBef>
                        <a:spcAft>
                          <a:spcPct val="0"/>
                        </a:spcAft>
                        <a:buNone/>
                        <a:defRPr sz="2400" b="1" i="0" u="none" kern="1200" baseline="0">
                          <a:solidFill>
                            <a:srgbClr val="996633"/>
                          </a:solidFill>
                          <a:latin typeface="楷体_GB2312" panose="02010609030101010101" pitchFamily="49" charset="-122"/>
                          <a:ea typeface="楷体_GB2312" panose="02010609030101010101" pitchFamily="49" charset="-122"/>
                        </a:defRPr>
                      </a:lvl1pPr>
                      <a:lvl2pPr marL="457200" lvl="1" indent="0" algn="ctr" defTabSz="914400" rtl="0" eaLnBrk="1" fontAlgn="base" latinLnBrk="0" hangingPunct="1">
                        <a:lnSpc>
                          <a:spcPct val="100000"/>
                        </a:lnSpc>
                        <a:spcBef>
                          <a:spcPct val="50000"/>
                        </a:spcBef>
                        <a:spcAft>
                          <a:spcPct val="0"/>
                        </a:spcAft>
                        <a:buNone/>
                        <a:defRPr sz="2400" b="1" i="0" u="none" kern="1200" baseline="0">
                          <a:solidFill>
                            <a:srgbClr val="996633"/>
                          </a:solidFill>
                          <a:latin typeface="楷体_GB2312" panose="02010609030101010101" pitchFamily="49" charset="-122"/>
                          <a:ea typeface="楷体_GB2312" panose="02010609030101010101" pitchFamily="49" charset="-122"/>
                          <a:cs typeface="+mn-cs"/>
                        </a:defRPr>
                      </a:lvl2pPr>
                      <a:lvl3pPr marL="914400" lvl="2" indent="0" algn="ctr" defTabSz="914400" rtl="0" eaLnBrk="1" fontAlgn="base" latinLnBrk="0" hangingPunct="1">
                        <a:lnSpc>
                          <a:spcPct val="100000"/>
                        </a:lnSpc>
                        <a:spcBef>
                          <a:spcPct val="50000"/>
                        </a:spcBef>
                        <a:spcAft>
                          <a:spcPct val="0"/>
                        </a:spcAft>
                        <a:buNone/>
                        <a:defRPr sz="2400" b="1" i="0" u="none" kern="1200" baseline="0">
                          <a:solidFill>
                            <a:srgbClr val="996633"/>
                          </a:solidFill>
                          <a:latin typeface="楷体_GB2312" panose="02010609030101010101" pitchFamily="49" charset="-122"/>
                          <a:ea typeface="楷体_GB2312" panose="02010609030101010101" pitchFamily="49" charset="-122"/>
                          <a:cs typeface="+mn-cs"/>
                        </a:defRPr>
                      </a:lvl3pPr>
                      <a:lvl4pPr marL="1371600" lvl="3" indent="0" algn="ctr" defTabSz="914400" rtl="0" eaLnBrk="1" fontAlgn="base" latinLnBrk="0" hangingPunct="1">
                        <a:lnSpc>
                          <a:spcPct val="100000"/>
                        </a:lnSpc>
                        <a:spcBef>
                          <a:spcPct val="50000"/>
                        </a:spcBef>
                        <a:spcAft>
                          <a:spcPct val="0"/>
                        </a:spcAft>
                        <a:buNone/>
                        <a:defRPr sz="2400" b="1" i="0" u="none" kern="1200" baseline="0">
                          <a:solidFill>
                            <a:srgbClr val="996633"/>
                          </a:solidFill>
                          <a:latin typeface="楷体_GB2312" panose="02010609030101010101" pitchFamily="49" charset="-122"/>
                          <a:ea typeface="楷体_GB2312" panose="02010609030101010101" pitchFamily="49" charset="-122"/>
                          <a:cs typeface="+mn-cs"/>
                        </a:defRPr>
                      </a:lvl4pPr>
                      <a:lvl5pPr marL="1828800" lvl="4" indent="0" algn="ctr" defTabSz="914400" rtl="0" eaLnBrk="1" fontAlgn="base" latinLnBrk="0" hangingPunct="1">
                        <a:lnSpc>
                          <a:spcPct val="100000"/>
                        </a:lnSpc>
                        <a:spcBef>
                          <a:spcPct val="50000"/>
                        </a:spcBef>
                        <a:spcAft>
                          <a:spcPct val="0"/>
                        </a:spcAft>
                        <a:buNone/>
                        <a:defRPr sz="2400" b="1" i="0" u="none" kern="1200" baseline="0">
                          <a:solidFill>
                            <a:srgbClr val="996633"/>
                          </a:solidFill>
                          <a:latin typeface="楷体_GB2312" panose="02010609030101010101" pitchFamily="49" charset="-122"/>
                          <a:ea typeface="楷体_GB2312" panose="02010609030101010101" pitchFamily="49" charset="-122"/>
                          <a:cs typeface="+mn-cs"/>
                        </a:defRPr>
                      </a:lvl5pPr>
                    </a:lstStyle>
                    <a:p>
                      <a:pPr marL="342900" lvl="0" indent="-342900" eaLnBrk="1" hangingPunct="1">
                        <a:spcBef>
                          <a:spcPct val="0"/>
                        </a:spcBef>
                        <a:buNone/>
                      </a:pPr>
                      <a:r>
                        <a:rPr lang="zh-CN" altLang="en-US" b="0" dirty="0">
                          <a:solidFill>
                            <a:schemeClr val="tx1"/>
                          </a:solidFill>
                          <a:latin typeface="Times New Roman" panose="02020603050405020304" pitchFamily="18" charset="0"/>
                          <a:ea typeface="宋体" panose="02010600030101010101" pitchFamily="2" charset="-122"/>
                        </a:rPr>
                        <a:t>序号</a:t>
                      </a:r>
                      <a:endParaRPr lang="zh-CN" altLang="en-US" b="0" dirty="0">
                        <a:solidFill>
                          <a:schemeClr val="tx1"/>
                        </a:solidFill>
                        <a:latin typeface="Times New Roman" panose="02020603050405020304" pitchFamily="18" charset="0"/>
                        <a:ea typeface="宋体" panose="02010600030101010101" pitchFamily="2" charset="-122"/>
                      </a:endParaRPr>
                    </a:p>
                  </a:txBody>
                  <a:tcPr marT="45726" marB="45726"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0" lvl="0" indent="0" algn="ctr" defTabSz="914400" rtl="0" eaLnBrk="0" fontAlgn="base" latinLnBrk="0" hangingPunct="0">
                        <a:lnSpc>
                          <a:spcPct val="100000"/>
                        </a:lnSpc>
                        <a:spcBef>
                          <a:spcPct val="50000"/>
                        </a:spcBef>
                        <a:spcAft>
                          <a:spcPct val="0"/>
                        </a:spcAft>
                        <a:buNone/>
                        <a:defRPr sz="2400" b="1" i="0" u="none" kern="1200" baseline="0">
                          <a:solidFill>
                            <a:srgbClr val="996633"/>
                          </a:solidFill>
                          <a:latin typeface="楷体_GB2312" panose="02010609030101010101" pitchFamily="49" charset="-122"/>
                          <a:ea typeface="楷体_GB2312" panose="02010609030101010101" pitchFamily="49" charset="-122"/>
                        </a:defRPr>
                      </a:lvl1pPr>
                      <a:lvl2pPr marL="457200" lvl="1" indent="0" algn="ctr" defTabSz="914400" rtl="0" eaLnBrk="1" fontAlgn="base" latinLnBrk="0" hangingPunct="1">
                        <a:lnSpc>
                          <a:spcPct val="100000"/>
                        </a:lnSpc>
                        <a:spcBef>
                          <a:spcPct val="50000"/>
                        </a:spcBef>
                        <a:spcAft>
                          <a:spcPct val="0"/>
                        </a:spcAft>
                        <a:buNone/>
                        <a:defRPr sz="2400" b="1" i="0" u="none" kern="1200" baseline="0">
                          <a:solidFill>
                            <a:srgbClr val="996633"/>
                          </a:solidFill>
                          <a:latin typeface="楷体_GB2312" panose="02010609030101010101" pitchFamily="49" charset="-122"/>
                          <a:ea typeface="楷体_GB2312" panose="02010609030101010101" pitchFamily="49" charset="-122"/>
                          <a:cs typeface="+mn-cs"/>
                        </a:defRPr>
                      </a:lvl2pPr>
                      <a:lvl3pPr marL="914400" lvl="2" indent="0" algn="ctr" defTabSz="914400" rtl="0" eaLnBrk="1" fontAlgn="base" latinLnBrk="0" hangingPunct="1">
                        <a:lnSpc>
                          <a:spcPct val="100000"/>
                        </a:lnSpc>
                        <a:spcBef>
                          <a:spcPct val="50000"/>
                        </a:spcBef>
                        <a:spcAft>
                          <a:spcPct val="0"/>
                        </a:spcAft>
                        <a:buNone/>
                        <a:defRPr sz="2400" b="1" i="0" u="none" kern="1200" baseline="0">
                          <a:solidFill>
                            <a:srgbClr val="996633"/>
                          </a:solidFill>
                          <a:latin typeface="楷体_GB2312" panose="02010609030101010101" pitchFamily="49" charset="-122"/>
                          <a:ea typeface="楷体_GB2312" panose="02010609030101010101" pitchFamily="49" charset="-122"/>
                          <a:cs typeface="+mn-cs"/>
                        </a:defRPr>
                      </a:lvl3pPr>
                      <a:lvl4pPr marL="1371600" lvl="3" indent="0" algn="ctr" defTabSz="914400" rtl="0" eaLnBrk="1" fontAlgn="base" latinLnBrk="0" hangingPunct="1">
                        <a:lnSpc>
                          <a:spcPct val="100000"/>
                        </a:lnSpc>
                        <a:spcBef>
                          <a:spcPct val="50000"/>
                        </a:spcBef>
                        <a:spcAft>
                          <a:spcPct val="0"/>
                        </a:spcAft>
                        <a:buNone/>
                        <a:defRPr sz="2400" b="1" i="0" u="none" kern="1200" baseline="0">
                          <a:solidFill>
                            <a:srgbClr val="996633"/>
                          </a:solidFill>
                          <a:latin typeface="楷体_GB2312" panose="02010609030101010101" pitchFamily="49" charset="-122"/>
                          <a:ea typeface="楷体_GB2312" panose="02010609030101010101" pitchFamily="49" charset="-122"/>
                          <a:cs typeface="+mn-cs"/>
                        </a:defRPr>
                      </a:lvl4pPr>
                      <a:lvl5pPr marL="1828800" lvl="4" indent="0" algn="ctr" defTabSz="914400" rtl="0" eaLnBrk="1" fontAlgn="base" latinLnBrk="0" hangingPunct="1">
                        <a:lnSpc>
                          <a:spcPct val="100000"/>
                        </a:lnSpc>
                        <a:spcBef>
                          <a:spcPct val="50000"/>
                        </a:spcBef>
                        <a:spcAft>
                          <a:spcPct val="0"/>
                        </a:spcAft>
                        <a:buNone/>
                        <a:defRPr sz="2400" b="1" i="0" u="none" kern="1200" baseline="0">
                          <a:solidFill>
                            <a:srgbClr val="996633"/>
                          </a:solidFill>
                          <a:latin typeface="楷体_GB2312" panose="02010609030101010101" pitchFamily="49" charset="-122"/>
                          <a:ea typeface="楷体_GB2312" panose="02010609030101010101" pitchFamily="49" charset="-122"/>
                          <a:cs typeface="+mn-cs"/>
                        </a:defRPr>
                      </a:lvl5pPr>
                    </a:lstStyle>
                    <a:p>
                      <a:pPr marL="342900" lvl="0" indent="-342900" eaLnBrk="1" hangingPunct="1">
                        <a:spcBef>
                          <a:spcPct val="0"/>
                        </a:spcBef>
                        <a:buNone/>
                      </a:pPr>
                      <a:r>
                        <a:rPr lang="en-US" altLang="zh-CN" sz="2000" b="0" i="1" dirty="0">
                          <a:solidFill>
                            <a:schemeClr val="tx1"/>
                          </a:solidFill>
                          <a:latin typeface="Times New Roman" panose="02020603050405020304" pitchFamily="18" charset="0"/>
                          <a:ea typeface="宋体" panose="02010600030101010101" pitchFamily="2" charset="-122"/>
                        </a:rPr>
                        <a:t>U</a:t>
                      </a:r>
                      <a:r>
                        <a:rPr lang="en-US" altLang="zh-CN" sz="2000" b="0" baseline="-30000" dirty="0">
                          <a:solidFill>
                            <a:schemeClr val="tx1"/>
                          </a:solidFill>
                          <a:latin typeface="Times New Roman" panose="02020603050405020304" pitchFamily="18" charset="0"/>
                          <a:ea typeface="宋体" panose="02010600030101010101" pitchFamily="2" charset="-122"/>
                        </a:rPr>
                        <a:t>H</a:t>
                      </a:r>
                      <a:r>
                        <a:rPr lang="en-US" altLang="zh-CN" sz="2000" b="0" dirty="0">
                          <a:solidFill>
                            <a:schemeClr val="tx1"/>
                          </a:solidFill>
                          <a:latin typeface="Times New Roman" panose="02020603050405020304" pitchFamily="18" charset="0"/>
                          <a:ea typeface="宋体" panose="02010600030101010101" pitchFamily="2" charset="-122"/>
                        </a:rPr>
                        <a:t> / mV</a:t>
                      </a:r>
                      <a:endParaRPr lang="en-US" altLang="zh-CN" sz="2000" b="0" dirty="0">
                        <a:solidFill>
                          <a:schemeClr val="tx1"/>
                        </a:solidFill>
                        <a:latin typeface="Times New Roman" panose="02020603050405020304" pitchFamily="18" charset="0"/>
                        <a:ea typeface="宋体" panose="02010600030101010101" pitchFamily="2" charset="-122"/>
                      </a:endParaRPr>
                    </a:p>
                  </a:txBody>
                  <a:tcPr marT="45726" marB="45726"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0" lvl="0" indent="0" algn="ctr" defTabSz="914400" rtl="0" eaLnBrk="0" fontAlgn="base" latinLnBrk="0" hangingPunct="0">
                        <a:lnSpc>
                          <a:spcPct val="100000"/>
                        </a:lnSpc>
                        <a:spcBef>
                          <a:spcPct val="50000"/>
                        </a:spcBef>
                        <a:spcAft>
                          <a:spcPct val="0"/>
                        </a:spcAft>
                        <a:buNone/>
                        <a:defRPr sz="2400" b="1" i="0" u="none" kern="1200" baseline="0">
                          <a:solidFill>
                            <a:srgbClr val="996633"/>
                          </a:solidFill>
                          <a:latin typeface="楷体_GB2312" panose="02010609030101010101" pitchFamily="49" charset="-122"/>
                          <a:ea typeface="楷体_GB2312" panose="02010609030101010101" pitchFamily="49" charset="-122"/>
                        </a:defRPr>
                      </a:lvl1pPr>
                      <a:lvl2pPr marL="457200" lvl="1" indent="0" algn="ctr" defTabSz="914400" rtl="0" eaLnBrk="1" fontAlgn="base" latinLnBrk="0" hangingPunct="1">
                        <a:lnSpc>
                          <a:spcPct val="100000"/>
                        </a:lnSpc>
                        <a:spcBef>
                          <a:spcPct val="50000"/>
                        </a:spcBef>
                        <a:spcAft>
                          <a:spcPct val="0"/>
                        </a:spcAft>
                        <a:buNone/>
                        <a:defRPr sz="2400" b="1" i="0" u="none" kern="1200" baseline="0">
                          <a:solidFill>
                            <a:srgbClr val="996633"/>
                          </a:solidFill>
                          <a:latin typeface="楷体_GB2312" panose="02010609030101010101" pitchFamily="49" charset="-122"/>
                          <a:ea typeface="楷体_GB2312" panose="02010609030101010101" pitchFamily="49" charset="-122"/>
                          <a:cs typeface="+mn-cs"/>
                        </a:defRPr>
                      </a:lvl2pPr>
                      <a:lvl3pPr marL="914400" lvl="2" indent="0" algn="ctr" defTabSz="914400" rtl="0" eaLnBrk="1" fontAlgn="base" latinLnBrk="0" hangingPunct="1">
                        <a:lnSpc>
                          <a:spcPct val="100000"/>
                        </a:lnSpc>
                        <a:spcBef>
                          <a:spcPct val="50000"/>
                        </a:spcBef>
                        <a:spcAft>
                          <a:spcPct val="0"/>
                        </a:spcAft>
                        <a:buNone/>
                        <a:defRPr sz="2400" b="1" i="0" u="none" kern="1200" baseline="0">
                          <a:solidFill>
                            <a:srgbClr val="996633"/>
                          </a:solidFill>
                          <a:latin typeface="楷体_GB2312" panose="02010609030101010101" pitchFamily="49" charset="-122"/>
                          <a:ea typeface="楷体_GB2312" panose="02010609030101010101" pitchFamily="49" charset="-122"/>
                          <a:cs typeface="+mn-cs"/>
                        </a:defRPr>
                      </a:lvl3pPr>
                      <a:lvl4pPr marL="1371600" lvl="3" indent="0" algn="ctr" defTabSz="914400" rtl="0" eaLnBrk="1" fontAlgn="base" latinLnBrk="0" hangingPunct="1">
                        <a:lnSpc>
                          <a:spcPct val="100000"/>
                        </a:lnSpc>
                        <a:spcBef>
                          <a:spcPct val="50000"/>
                        </a:spcBef>
                        <a:spcAft>
                          <a:spcPct val="0"/>
                        </a:spcAft>
                        <a:buNone/>
                        <a:defRPr sz="2400" b="1" i="0" u="none" kern="1200" baseline="0">
                          <a:solidFill>
                            <a:srgbClr val="996633"/>
                          </a:solidFill>
                          <a:latin typeface="楷体_GB2312" panose="02010609030101010101" pitchFamily="49" charset="-122"/>
                          <a:ea typeface="楷体_GB2312" panose="02010609030101010101" pitchFamily="49" charset="-122"/>
                          <a:cs typeface="+mn-cs"/>
                        </a:defRPr>
                      </a:lvl4pPr>
                      <a:lvl5pPr marL="1828800" lvl="4" indent="0" algn="ctr" defTabSz="914400" rtl="0" eaLnBrk="1" fontAlgn="base" latinLnBrk="0" hangingPunct="1">
                        <a:lnSpc>
                          <a:spcPct val="100000"/>
                        </a:lnSpc>
                        <a:spcBef>
                          <a:spcPct val="50000"/>
                        </a:spcBef>
                        <a:spcAft>
                          <a:spcPct val="0"/>
                        </a:spcAft>
                        <a:buNone/>
                        <a:defRPr sz="2400" b="1" i="0" u="none" kern="1200" baseline="0">
                          <a:solidFill>
                            <a:srgbClr val="996633"/>
                          </a:solidFill>
                          <a:latin typeface="楷体_GB2312" panose="02010609030101010101" pitchFamily="49" charset="-122"/>
                          <a:ea typeface="楷体_GB2312" panose="02010609030101010101" pitchFamily="49" charset="-122"/>
                          <a:cs typeface="+mn-cs"/>
                        </a:defRPr>
                      </a:lvl5pPr>
                    </a:lstStyle>
                    <a:p>
                      <a:pPr marL="342900" lvl="0" indent="-342900" eaLnBrk="1" hangingPunct="1">
                        <a:spcBef>
                          <a:spcPct val="0"/>
                        </a:spcBef>
                        <a:buNone/>
                      </a:pPr>
                      <a:r>
                        <a:rPr lang="en-US" altLang="zh-CN" sz="2000" b="0" i="1" dirty="0">
                          <a:solidFill>
                            <a:schemeClr val="tx1"/>
                          </a:solidFill>
                          <a:latin typeface="Times New Roman" panose="02020603050405020304" pitchFamily="18" charset="0"/>
                          <a:ea typeface="宋体" panose="02010600030101010101" pitchFamily="2" charset="-122"/>
                        </a:rPr>
                        <a:t>U</a:t>
                      </a:r>
                      <a:r>
                        <a:rPr lang="en-US" altLang="zh-CN" sz="2000" b="0" baseline="-30000" dirty="0">
                          <a:solidFill>
                            <a:schemeClr val="tx1"/>
                          </a:solidFill>
                          <a:latin typeface="Times New Roman" panose="02020603050405020304" pitchFamily="18" charset="0"/>
                          <a:ea typeface="宋体" panose="02010600030101010101" pitchFamily="2" charset="-122"/>
                        </a:rPr>
                        <a:t>B</a:t>
                      </a:r>
                      <a:r>
                        <a:rPr lang="en-US" altLang="zh-CN" sz="2000" b="0" dirty="0">
                          <a:solidFill>
                            <a:schemeClr val="tx1"/>
                          </a:solidFill>
                          <a:latin typeface="Times New Roman" panose="02020603050405020304" pitchFamily="18" charset="0"/>
                          <a:ea typeface="宋体" panose="02010600030101010101" pitchFamily="2" charset="-122"/>
                        </a:rPr>
                        <a:t> / mV</a:t>
                      </a:r>
                      <a:endParaRPr lang="en-US" altLang="zh-CN" sz="2000" b="0" dirty="0">
                        <a:solidFill>
                          <a:schemeClr val="tx1"/>
                        </a:solidFill>
                        <a:latin typeface="Times New Roman" panose="02020603050405020304" pitchFamily="18" charset="0"/>
                        <a:ea typeface="宋体" panose="02010600030101010101" pitchFamily="2" charset="-122"/>
                      </a:endParaRPr>
                    </a:p>
                  </a:txBody>
                  <a:tcPr marT="45726" marB="45726"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749675">
                <a:tc>
                  <a:txBody>
                    <a:bodyPr/>
                    <a:lstStyle>
                      <a:lvl1pPr marL="0" lvl="0" indent="0" algn="ctr" defTabSz="914400" rtl="0" eaLnBrk="0" fontAlgn="base" latinLnBrk="0" hangingPunct="0">
                        <a:lnSpc>
                          <a:spcPct val="100000"/>
                        </a:lnSpc>
                        <a:spcBef>
                          <a:spcPct val="50000"/>
                        </a:spcBef>
                        <a:spcAft>
                          <a:spcPct val="0"/>
                        </a:spcAft>
                        <a:buNone/>
                        <a:defRPr sz="2400" b="1" i="0" u="none" kern="1200" baseline="0">
                          <a:solidFill>
                            <a:srgbClr val="996633"/>
                          </a:solidFill>
                          <a:latin typeface="楷体_GB2312" panose="02010609030101010101" pitchFamily="49" charset="-122"/>
                          <a:ea typeface="楷体_GB2312" panose="02010609030101010101" pitchFamily="49" charset="-122"/>
                        </a:defRPr>
                      </a:lvl1pPr>
                      <a:lvl2pPr marL="457200" lvl="1" indent="0" algn="ctr" defTabSz="914400" rtl="0" eaLnBrk="1" fontAlgn="base" latinLnBrk="0" hangingPunct="1">
                        <a:lnSpc>
                          <a:spcPct val="100000"/>
                        </a:lnSpc>
                        <a:spcBef>
                          <a:spcPct val="50000"/>
                        </a:spcBef>
                        <a:spcAft>
                          <a:spcPct val="0"/>
                        </a:spcAft>
                        <a:buNone/>
                        <a:defRPr sz="2400" b="1" i="0" u="none" kern="1200" baseline="0">
                          <a:solidFill>
                            <a:srgbClr val="996633"/>
                          </a:solidFill>
                          <a:latin typeface="楷体_GB2312" panose="02010609030101010101" pitchFamily="49" charset="-122"/>
                          <a:ea typeface="楷体_GB2312" panose="02010609030101010101" pitchFamily="49" charset="-122"/>
                          <a:cs typeface="+mn-cs"/>
                        </a:defRPr>
                      </a:lvl2pPr>
                      <a:lvl3pPr marL="914400" lvl="2" indent="0" algn="ctr" defTabSz="914400" rtl="0" eaLnBrk="1" fontAlgn="base" latinLnBrk="0" hangingPunct="1">
                        <a:lnSpc>
                          <a:spcPct val="100000"/>
                        </a:lnSpc>
                        <a:spcBef>
                          <a:spcPct val="50000"/>
                        </a:spcBef>
                        <a:spcAft>
                          <a:spcPct val="0"/>
                        </a:spcAft>
                        <a:buNone/>
                        <a:defRPr sz="2400" b="1" i="0" u="none" kern="1200" baseline="0">
                          <a:solidFill>
                            <a:srgbClr val="996633"/>
                          </a:solidFill>
                          <a:latin typeface="楷体_GB2312" panose="02010609030101010101" pitchFamily="49" charset="-122"/>
                          <a:ea typeface="楷体_GB2312" panose="02010609030101010101" pitchFamily="49" charset="-122"/>
                          <a:cs typeface="+mn-cs"/>
                        </a:defRPr>
                      </a:lvl3pPr>
                      <a:lvl4pPr marL="1371600" lvl="3" indent="0" algn="ctr" defTabSz="914400" rtl="0" eaLnBrk="1" fontAlgn="base" latinLnBrk="0" hangingPunct="1">
                        <a:lnSpc>
                          <a:spcPct val="100000"/>
                        </a:lnSpc>
                        <a:spcBef>
                          <a:spcPct val="50000"/>
                        </a:spcBef>
                        <a:spcAft>
                          <a:spcPct val="0"/>
                        </a:spcAft>
                        <a:buNone/>
                        <a:defRPr sz="2400" b="1" i="0" u="none" kern="1200" baseline="0">
                          <a:solidFill>
                            <a:srgbClr val="996633"/>
                          </a:solidFill>
                          <a:latin typeface="楷体_GB2312" panose="02010609030101010101" pitchFamily="49" charset="-122"/>
                          <a:ea typeface="楷体_GB2312" panose="02010609030101010101" pitchFamily="49" charset="-122"/>
                          <a:cs typeface="+mn-cs"/>
                        </a:defRPr>
                      </a:lvl4pPr>
                      <a:lvl5pPr marL="1828800" lvl="4" indent="0" algn="ctr" defTabSz="914400" rtl="0" eaLnBrk="1" fontAlgn="base" latinLnBrk="0" hangingPunct="1">
                        <a:lnSpc>
                          <a:spcPct val="100000"/>
                        </a:lnSpc>
                        <a:spcBef>
                          <a:spcPct val="50000"/>
                        </a:spcBef>
                        <a:spcAft>
                          <a:spcPct val="0"/>
                        </a:spcAft>
                        <a:buNone/>
                        <a:defRPr sz="2400" b="1" i="0" u="none" kern="1200" baseline="0">
                          <a:solidFill>
                            <a:srgbClr val="996633"/>
                          </a:solidFill>
                          <a:latin typeface="楷体_GB2312" panose="02010609030101010101" pitchFamily="49" charset="-122"/>
                          <a:ea typeface="楷体_GB2312" panose="02010609030101010101" pitchFamily="49" charset="-122"/>
                          <a:cs typeface="+mn-cs"/>
                        </a:defRPr>
                      </a:lvl5pPr>
                    </a:lstStyle>
                    <a:p>
                      <a:pPr marL="342900" lvl="0" indent="-342900" eaLnBrk="1" hangingPunct="1">
                        <a:spcBef>
                          <a:spcPct val="0"/>
                        </a:spcBef>
                        <a:buNone/>
                      </a:pPr>
                      <a:r>
                        <a:rPr lang="en-US" altLang="zh-CN" b="0" dirty="0">
                          <a:solidFill>
                            <a:schemeClr val="tx1"/>
                          </a:solidFill>
                          <a:latin typeface="Times New Roman" panose="02020603050405020304" pitchFamily="18" charset="0"/>
                          <a:ea typeface="宋体" panose="02010600030101010101" pitchFamily="2" charset="-122"/>
                        </a:rPr>
                        <a:t>1</a:t>
                      </a:r>
                      <a:endParaRPr lang="en-US" altLang="zh-CN" b="0" dirty="0">
                        <a:solidFill>
                          <a:schemeClr val="tx1"/>
                        </a:solidFill>
                        <a:latin typeface="Times New Roman" panose="02020603050405020304" pitchFamily="18" charset="0"/>
                        <a:ea typeface="宋体" panose="02010600030101010101" pitchFamily="2" charset="-122"/>
                      </a:endParaRPr>
                    </a:p>
                    <a:p>
                      <a:pPr marL="342900" lvl="0" indent="-342900" eaLnBrk="0" hangingPunct="0">
                        <a:spcBef>
                          <a:spcPct val="0"/>
                        </a:spcBef>
                        <a:buNone/>
                      </a:pPr>
                      <a:r>
                        <a:rPr lang="en-US" altLang="zh-CN" b="0" dirty="0">
                          <a:solidFill>
                            <a:schemeClr val="tx1"/>
                          </a:solidFill>
                          <a:latin typeface="Times New Roman" panose="02020603050405020304" pitchFamily="18" charset="0"/>
                          <a:ea typeface="宋体" panose="02010600030101010101" pitchFamily="2" charset="-122"/>
                        </a:rPr>
                        <a:t>2</a:t>
                      </a:r>
                      <a:endParaRPr lang="en-US" altLang="zh-CN" b="0" dirty="0">
                        <a:solidFill>
                          <a:schemeClr val="tx1"/>
                        </a:solidFill>
                        <a:latin typeface="Times New Roman" panose="02020603050405020304" pitchFamily="18" charset="0"/>
                        <a:ea typeface="宋体" panose="02010600030101010101" pitchFamily="2" charset="-122"/>
                      </a:endParaRPr>
                    </a:p>
                    <a:p>
                      <a:pPr marL="342900" lvl="0" indent="-342900" eaLnBrk="0" hangingPunct="0">
                        <a:spcBef>
                          <a:spcPct val="0"/>
                        </a:spcBef>
                        <a:buNone/>
                      </a:pPr>
                      <a:r>
                        <a:rPr lang="en-US" altLang="zh-CN" b="0" dirty="0">
                          <a:solidFill>
                            <a:schemeClr val="tx1"/>
                          </a:solidFill>
                          <a:latin typeface="Times New Roman" panose="02020603050405020304" pitchFamily="18" charset="0"/>
                          <a:ea typeface="宋体" panose="02010600030101010101" pitchFamily="2" charset="-122"/>
                        </a:rPr>
                        <a:t>3</a:t>
                      </a:r>
                      <a:endParaRPr lang="en-US" altLang="zh-CN" b="0" dirty="0">
                        <a:solidFill>
                          <a:schemeClr val="tx1"/>
                        </a:solidFill>
                        <a:latin typeface="Times New Roman" panose="02020603050405020304" pitchFamily="18" charset="0"/>
                        <a:ea typeface="宋体" panose="02010600030101010101" pitchFamily="2" charset="-122"/>
                      </a:endParaRPr>
                    </a:p>
                    <a:p>
                      <a:pPr marL="342900" lvl="0" indent="-342900" eaLnBrk="0" hangingPunct="0">
                        <a:spcBef>
                          <a:spcPct val="0"/>
                        </a:spcBef>
                        <a:buNone/>
                      </a:pPr>
                      <a:r>
                        <a:rPr lang="en-US" altLang="zh-CN" b="0" dirty="0">
                          <a:solidFill>
                            <a:schemeClr val="tx1"/>
                          </a:solidFill>
                          <a:latin typeface="Times New Roman" panose="02020603050405020304" pitchFamily="18" charset="0"/>
                          <a:ea typeface="宋体" panose="02010600030101010101" pitchFamily="2" charset="-122"/>
                        </a:rPr>
                        <a:t>4</a:t>
                      </a:r>
                      <a:endParaRPr lang="en-US" altLang="zh-CN" b="0" dirty="0">
                        <a:solidFill>
                          <a:schemeClr val="tx1"/>
                        </a:solidFill>
                        <a:latin typeface="Times New Roman" panose="02020603050405020304" pitchFamily="18" charset="0"/>
                        <a:ea typeface="宋体" panose="02010600030101010101" pitchFamily="2" charset="-122"/>
                      </a:endParaRPr>
                    </a:p>
                    <a:p>
                      <a:pPr marL="342900" lvl="0" indent="-342900" eaLnBrk="0" hangingPunct="0">
                        <a:spcBef>
                          <a:spcPct val="0"/>
                        </a:spcBef>
                        <a:buNone/>
                      </a:pPr>
                      <a:r>
                        <a:rPr lang="en-US" altLang="zh-CN" b="0" dirty="0">
                          <a:solidFill>
                            <a:schemeClr val="tx1"/>
                          </a:solidFill>
                          <a:latin typeface="Times New Roman" panose="02020603050405020304" pitchFamily="18" charset="0"/>
                          <a:ea typeface="宋体" panose="02010600030101010101" pitchFamily="2" charset="-122"/>
                        </a:rPr>
                        <a:t>5</a:t>
                      </a:r>
                      <a:endParaRPr lang="en-US" altLang="zh-CN" b="0" dirty="0">
                        <a:solidFill>
                          <a:schemeClr val="tx1"/>
                        </a:solidFill>
                        <a:latin typeface="Times New Roman" panose="02020603050405020304" pitchFamily="18" charset="0"/>
                        <a:ea typeface="宋体" panose="02010600030101010101" pitchFamily="2" charset="-122"/>
                      </a:endParaRPr>
                    </a:p>
                    <a:p>
                      <a:pPr marL="342900" lvl="0" indent="-342900" eaLnBrk="0" hangingPunct="0">
                        <a:spcBef>
                          <a:spcPct val="0"/>
                        </a:spcBef>
                        <a:buNone/>
                      </a:pPr>
                      <a:r>
                        <a:rPr lang="en-US" altLang="zh-CN" b="0" dirty="0">
                          <a:solidFill>
                            <a:schemeClr val="tx1"/>
                          </a:solidFill>
                          <a:latin typeface="Times New Roman" panose="02020603050405020304" pitchFamily="18" charset="0"/>
                          <a:ea typeface="宋体" panose="02010600030101010101" pitchFamily="2" charset="-122"/>
                        </a:rPr>
                        <a:t>6</a:t>
                      </a:r>
                      <a:endParaRPr lang="en-US" altLang="zh-CN" b="0" dirty="0">
                        <a:solidFill>
                          <a:schemeClr val="tx1"/>
                        </a:solidFill>
                        <a:latin typeface="Times New Roman" panose="02020603050405020304" pitchFamily="18" charset="0"/>
                        <a:ea typeface="宋体" panose="02010600030101010101" pitchFamily="2" charset="-122"/>
                      </a:endParaRPr>
                    </a:p>
                    <a:p>
                      <a:pPr marL="342900" lvl="0" indent="-342900" eaLnBrk="0" hangingPunct="0">
                        <a:spcBef>
                          <a:spcPct val="0"/>
                        </a:spcBef>
                        <a:buNone/>
                      </a:pPr>
                      <a:r>
                        <a:rPr lang="en-US" altLang="zh-CN" b="0" dirty="0">
                          <a:solidFill>
                            <a:schemeClr val="tx1"/>
                          </a:solidFill>
                          <a:latin typeface="Times New Roman" panose="02020603050405020304" pitchFamily="18" charset="0"/>
                          <a:ea typeface="宋体" panose="02010600030101010101" pitchFamily="2" charset="-122"/>
                        </a:rPr>
                        <a:t>.</a:t>
                      </a:r>
                      <a:endParaRPr lang="en-US" altLang="zh-CN" b="0" dirty="0">
                        <a:solidFill>
                          <a:schemeClr val="tx1"/>
                        </a:solidFill>
                        <a:latin typeface="Times New Roman" panose="02020603050405020304" pitchFamily="18" charset="0"/>
                        <a:ea typeface="宋体" panose="02010600030101010101" pitchFamily="2" charset="-122"/>
                      </a:endParaRPr>
                    </a:p>
                    <a:p>
                      <a:pPr marL="342900" lvl="0" indent="-342900" eaLnBrk="0" hangingPunct="0">
                        <a:spcBef>
                          <a:spcPct val="0"/>
                        </a:spcBef>
                        <a:buNone/>
                      </a:pPr>
                      <a:r>
                        <a:rPr lang="en-US" altLang="zh-CN" b="0" dirty="0">
                          <a:solidFill>
                            <a:schemeClr val="tx1"/>
                          </a:solidFill>
                          <a:latin typeface="Times New Roman" panose="02020603050405020304" pitchFamily="18" charset="0"/>
                          <a:ea typeface="宋体" panose="02010600030101010101" pitchFamily="2" charset="-122"/>
                        </a:rPr>
                        <a:t>.</a:t>
                      </a:r>
                      <a:endParaRPr lang="en-US" altLang="zh-CN" b="0" dirty="0">
                        <a:solidFill>
                          <a:schemeClr val="tx1"/>
                        </a:solidFill>
                        <a:latin typeface="Times New Roman" panose="02020603050405020304" pitchFamily="18" charset="0"/>
                        <a:ea typeface="宋体" panose="02010600030101010101" pitchFamily="2" charset="-122"/>
                      </a:endParaRPr>
                    </a:p>
                    <a:p>
                      <a:pPr marL="342900" lvl="0" indent="-342900" eaLnBrk="0" hangingPunct="0">
                        <a:spcBef>
                          <a:spcPct val="0"/>
                        </a:spcBef>
                        <a:buNone/>
                      </a:pPr>
                      <a:r>
                        <a:rPr lang="en-US" altLang="zh-CN" b="0" dirty="0">
                          <a:solidFill>
                            <a:schemeClr val="tx1"/>
                          </a:solidFill>
                          <a:latin typeface="Times New Roman" panose="02020603050405020304" pitchFamily="18" charset="0"/>
                          <a:ea typeface="宋体" panose="02010600030101010101" pitchFamily="2" charset="-122"/>
                        </a:rPr>
                        <a:t>.</a:t>
                      </a:r>
                      <a:endParaRPr lang="en-US" altLang="zh-CN" b="0" dirty="0">
                        <a:solidFill>
                          <a:schemeClr val="tx1"/>
                        </a:solidFill>
                        <a:latin typeface="Times New Roman" panose="02020603050405020304" pitchFamily="18" charset="0"/>
                        <a:ea typeface="宋体" panose="02010600030101010101" pitchFamily="2" charset="-122"/>
                      </a:endParaRPr>
                    </a:p>
                    <a:p>
                      <a:pPr marL="342900" lvl="0" indent="-342900" eaLnBrk="0" hangingPunct="0">
                        <a:spcBef>
                          <a:spcPct val="0"/>
                        </a:spcBef>
                        <a:buNone/>
                      </a:pPr>
                      <a:r>
                        <a:rPr lang="en-US" altLang="zh-CN" b="0" dirty="0">
                          <a:solidFill>
                            <a:schemeClr val="tx1"/>
                          </a:solidFill>
                          <a:latin typeface="Times New Roman" panose="02020603050405020304" pitchFamily="18" charset="0"/>
                          <a:ea typeface="宋体" panose="02010600030101010101" pitchFamily="2" charset="-122"/>
                        </a:rPr>
                        <a:t>16</a:t>
                      </a:r>
                      <a:endParaRPr lang="en-US" altLang="zh-CN" b="0" dirty="0">
                        <a:solidFill>
                          <a:schemeClr val="tx1"/>
                        </a:solidFill>
                        <a:latin typeface="Times New Roman" panose="02020603050405020304" pitchFamily="18" charset="0"/>
                        <a:ea typeface="宋体" panose="02010600030101010101" pitchFamily="2" charset="-122"/>
                      </a:endParaRPr>
                    </a:p>
                  </a:txBody>
                  <a:tcPr marT="45726" marB="45726"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0" lvl="0" indent="0" algn="ctr" defTabSz="914400" rtl="0" eaLnBrk="0" fontAlgn="base" latinLnBrk="0" hangingPunct="0">
                        <a:lnSpc>
                          <a:spcPct val="100000"/>
                        </a:lnSpc>
                        <a:spcBef>
                          <a:spcPct val="50000"/>
                        </a:spcBef>
                        <a:spcAft>
                          <a:spcPct val="0"/>
                        </a:spcAft>
                        <a:buNone/>
                        <a:defRPr sz="2400" b="1" i="0" u="none" kern="1200" baseline="0">
                          <a:solidFill>
                            <a:srgbClr val="996633"/>
                          </a:solidFill>
                          <a:latin typeface="楷体_GB2312" panose="02010609030101010101" pitchFamily="49" charset="-122"/>
                          <a:ea typeface="楷体_GB2312" panose="02010609030101010101" pitchFamily="49" charset="-122"/>
                        </a:defRPr>
                      </a:lvl1pPr>
                      <a:lvl2pPr marL="457200" lvl="1" indent="0" algn="ctr" defTabSz="914400" rtl="0" eaLnBrk="1" fontAlgn="base" latinLnBrk="0" hangingPunct="1">
                        <a:lnSpc>
                          <a:spcPct val="100000"/>
                        </a:lnSpc>
                        <a:spcBef>
                          <a:spcPct val="50000"/>
                        </a:spcBef>
                        <a:spcAft>
                          <a:spcPct val="0"/>
                        </a:spcAft>
                        <a:buNone/>
                        <a:defRPr sz="2400" b="1" i="0" u="none" kern="1200" baseline="0">
                          <a:solidFill>
                            <a:srgbClr val="996633"/>
                          </a:solidFill>
                          <a:latin typeface="楷体_GB2312" panose="02010609030101010101" pitchFamily="49" charset="-122"/>
                          <a:ea typeface="楷体_GB2312" panose="02010609030101010101" pitchFamily="49" charset="-122"/>
                          <a:cs typeface="+mn-cs"/>
                        </a:defRPr>
                      </a:lvl2pPr>
                      <a:lvl3pPr marL="914400" lvl="2" indent="0" algn="ctr" defTabSz="914400" rtl="0" eaLnBrk="1" fontAlgn="base" latinLnBrk="0" hangingPunct="1">
                        <a:lnSpc>
                          <a:spcPct val="100000"/>
                        </a:lnSpc>
                        <a:spcBef>
                          <a:spcPct val="50000"/>
                        </a:spcBef>
                        <a:spcAft>
                          <a:spcPct val="0"/>
                        </a:spcAft>
                        <a:buNone/>
                        <a:defRPr sz="2400" b="1" i="0" u="none" kern="1200" baseline="0">
                          <a:solidFill>
                            <a:srgbClr val="996633"/>
                          </a:solidFill>
                          <a:latin typeface="楷体_GB2312" panose="02010609030101010101" pitchFamily="49" charset="-122"/>
                          <a:ea typeface="楷体_GB2312" panose="02010609030101010101" pitchFamily="49" charset="-122"/>
                          <a:cs typeface="+mn-cs"/>
                        </a:defRPr>
                      </a:lvl3pPr>
                      <a:lvl4pPr marL="1371600" lvl="3" indent="0" algn="ctr" defTabSz="914400" rtl="0" eaLnBrk="1" fontAlgn="base" latinLnBrk="0" hangingPunct="1">
                        <a:lnSpc>
                          <a:spcPct val="100000"/>
                        </a:lnSpc>
                        <a:spcBef>
                          <a:spcPct val="50000"/>
                        </a:spcBef>
                        <a:spcAft>
                          <a:spcPct val="0"/>
                        </a:spcAft>
                        <a:buNone/>
                        <a:defRPr sz="2400" b="1" i="0" u="none" kern="1200" baseline="0">
                          <a:solidFill>
                            <a:srgbClr val="996633"/>
                          </a:solidFill>
                          <a:latin typeface="楷体_GB2312" panose="02010609030101010101" pitchFamily="49" charset="-122"/>
                          <a:ea typeface="楷体_GB2312" panose="02010609030101010101" pitchFamily="49" charset="-122"/>
                          <a:cs typeface="+mn-cs"/>
                        </a:defRPr>
                      </a:lvl4pPr>
                      <a:lvl5pPr marL="1828800" lvl="4" indent="0" algn="ctr" defTabSz="914400" rtl="0" eaLnBrk="1" fontAlgn="base" latinLnBrk="0" hangingPunct="1">
                        <a:lnSpc>
                          <a:spcPct val="100000"/>
                        </a:lnSpc>
                        <a:spcBef>
                          <a:spcPct val="50000"/>
                        </a:spcBef>
                        <a:spcAft>
                          <a:spcPct val="0"/>
                        </a:spcAft>
                        <a:buNone/>
                        <a:defRPr sz="2400" b="1" i="0" u="none" kern="1200" baseline="0">
                          <a:solidFill>
                            <a:srgbClr val="996633"/>
                          </a:solidFill>
                          <a:latin typeface="楷体_GB2312" panose="02010609030101010101" pitchFamily="49" charset="-122"/>
                          <a:ea typeface="楷体_GB2312" panose="02010609030101010101" pitchFamily="49" charset="-122"/>
                          <a:cs typeface="+mn-cs"/>
                        </a:defRPr>
                      </a:lvl5pPr>
                    </a:lstStyle>
                    <a:p>
                      <a:pPr lvl="0" algn="l" eaLnBrk="1" hangingPunct="1">
                        <a:spcBef>
                          <a:spcPct val="20000"/>
                        </a:spcBef>
                        <a:buSzPct val="85000"/>
                        <a:buNone/>
                      </a:pPr>
                      <a:endParaRPr lang="zh-CN" altLang="zh-CN" b="0" dirty="0">
                        <a:solidFill>
                          <a:schemeClr val="tx1"/>
                        </a:solidFill>
                        <a:latin typeface="Arial" panose="020B0604020202020204" pitchFamily="34" charset="0"/>
                        <a:ea typeface="宋体" panose="02010600030101010101" pitchFamily="2" charset="-122"/>
                      </a:endParaRPr>
                    </a:p>
                  </a:txBody>
                  <a:tcPr marT="45726" marB="45726"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0" lvl="0" indent="0" algn="ctr" defTabSz="914400" rtl="0" eaLnBrk="0" fontAlgn="base" latinLnBrk="0" hangingPunct="0">
                        <a:lnSpc>
                          <a:spcPct val="100000"/>
                        </a:lnSpc>
                        <a:spcBef>
                          <a:spcPct val="50000"/>
                        </a:spcBef>
                        <a:spcAft>
                          <a:spcPct val="0"/>
                        </a:spcAft>
                        <a:buNone/>
                        <a:defRPr sz="2400" b="1" i="0" u="none" kern="1200" baseline="0">
                          <a:solidFill>
                            <a:srgbClr val="996633"/>
                          </a:solidFill>
                          <a:latin typeface="楷体_GB2312" panose="02010609030101010101" pitchFamily="49" charset="-122"/>
                          <a:ea typeface="楷体_GB2312" panose="02010609030101010101" pitchFamily="49" charset="-122"/>
                        </a:defRPr>
                      </a:lvl1pPr>
                      <a:lvl2pPr marL="457200" lvl="1" indent="0" algn="ctr" defTabSz="914400" rtl="0" eaLnBrk="1" fontAlgn="base" latinLnBrk="0" hangingPunct="1">
                        <a:lnSpc>
                          <a:spcPct val="100000"/>
                        </a:lnSpc>
                        <a:spcBef>
                          <a:spcPct val="50000"/>
                        </a:spcBef>
                        <a:spcAft>
                          <a:spcPct val="0"/>
                        </a:spcAft>
                        <a:buNone/>
                        <a:defRPr sz="2400" b="1" i="0" u="none" kern="1200" baseline="0">
                          <a:solidFill>
                            <a:srgbClr val="996633"/>
                          </a:solidFill>
                          <a:latin typeface="楷体_GB2312" panose="02010609030101010101" pitchFamily="49" charset="-122"/>
                          <a:ea typeface="楷体_GB2312" panose="02010609030101010101" pitchFamily="49" charset="-122"/>
                          <a:cs typeface="+mn-cs"/>
                        </a:defRPr>
                      </a:lvl2pPr>
                      <a:lvl3pPr marL="914400" lvl="2" indent="0" algn="ctr" defTabSz="914400" rtl="0" eaLnBrk="1" fontAlgn="base" latinLnBrk="0" hangingPunct="1">
                        <a:lnSpc>
                          <a:spcPct val="100000"/>
                        </a:lnSpc>
                        <a:spcBef>
                          <a:spcPct val="50000"/>
                        </a:spcBef>
                        <a:spcAft>
                          <a:spcPct val="0"/>
                        </a:spcAft>
                        <a:buNone/>
                        <a:defRPr sz="2400" b="1" i="0" u="none" kern="1200" baseline="0">
                          <a:solidFill>
                            <a:srgbClr val="996633"/>
                          </a:solidFill>
                          <a:latin typeface="楷体_GB2312" panose="02010609030101010101" pitchFamily="49" charset="-122"/>
                          <a:ea typeface="楷体_GB2312" panose="02010609030101010101" pitchFamily="49" charset="-122"/>
                          <a:cs typeface="+mn-cs"/>
                        </a:defRPr>
                      </a:lvl3pPr>
                      <a:lvl4pPr marL="1371600" lvl="3" indent="0" algn="ctr" defTabSz="914400" rtl="0" eaLnBrk="1" fontAlgn="base" latinLnBrk="0" hangingPunct="1">
                        <a:lnSpc>
                          <a:spcPct val="100000"/>
                        </a:lnSpc>
                        <a:spcBef>
                          <a:spcPct val="50000"/>
                        </a:spcBef>
                        <a:spcAft>
                          <a:spcPct val="0"/>
                        </a:spcAft>
                        <a:buNone/>
                        <a:defRPr sz="2400" b="1" i="0" u="none" kern="1200" baseline="0">
                          <a:solidFill>
                            <a:srgbClr val="996633"/>
                          </a:solidFill>
                          <a:latin typeface="楷体_GB2312" panose="02010609030101010101" pitchFamily="49" charset="-122"/>
                          <a:ea typeface="楷体_GB2312" panose="02010609030101010101" pitchFamily="49" charset="-122"/>
                          <a:cs typeface="+mn-cs"/>
                        </a:defRPr>
                      </a:lvl4pPr>
                      <a:lvl5pPr marL="1828800" lvl="4" indent="0" algn="ctr" defTabSz="914400" rtl="0" eaLnBrk="1" fontAlgn="base" latinLnBrk="0" hangingPunct="1">
                        <a:lnSpc>
                          <a:spcPct val="100000"/>
                        </a:lnSpc>
                        <a:spcBef>
                          <a:spcPct val="50000"/>
                        </a:spcBef>
                        <a:spcAft>
                          <a:spcPct val="0"/>
                        </a:spcAft>
                        <a:buNone/>
                        <a:defRPr sz="2400" b="1" i="0" u="none" kern="1200" baseline="0">
                          <a:solidFill>
                            <a:srgbClr val="996633"/>
                          </a:solidFill>
                          <a:latin typeface="楷体_GB2312" panose="02010609030101010101" pitchFamily="49" charset="-122"/>
                          <a:ea typeface="楷体_GB2312" panose="02010609030101010101" pitchFamily="49" charset="-122"/>
                          <a:cs typeface="+mn-cs"/>
                        </a:defRPr>
                      </a:lvl5pPr>
                    </a:lstStyle>
                    <a:p>
                      <a:pPr lvl="0" algn="l" eaLnBrk="1" hangingPunct="1">
                        <a:spcBef>
                          <a:spcPct val="20000"/>
                        </a:spcBef>
                        <a:buSzPct val="85000"/>
                        <a:buNone/>
                      </a:pPr>
                      <a:endParaRPr lang="zh-CN" altLang="zh-CN" b="0" dirty="0">
                        <a:solidFill>
                          <a:schemeClr val="tx1"/>
                        </a:solidFill>
                        <a:latin typeface="Arial" panose="020B0604020202020204" pitchFamily="34" charset="0"/>
                        <a:ea typeface="宋体" panose="02010600030101010101" pitchFamily="2" charset="-122"/>
                      </a:endParaRPr>
                    </a:p>
                  </a:txBody>
                  <a:tcPr marT="45726" marB="45726"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bl>
          </a:graphicData>
        </a:graphic>
      </p:graphicFrame>
      <p:pic>
        <p:nvPicPr>
          <p:cNvPr id="16387" name="Picture 4" descr="未命名"/>
          <p:cNvPicPr>
            <a:picLocks noChangeAspect="1"/>
          </p:cNvPicPr>
          <p:nvPr/>
        </p:nvPicPr>
        <p:blipFill>
          <a:blip r:embed="rId2">
            <a:lum bright="-17999" contrast="24000"/>
          </a:blip>
          <a:stretch>
            <a:fillRect/>
          </a:stretch>
        </p:blipFill>
        <p:spPr>
          <a:xfrm>
            <a:off x="422275" y="3796665"/>
            <a:ext cx="3110865" cy="2929255"/>
          </a:xfrm>
          <a:prstGeom prst="rect">
            <a:avLst/>
          </a:prstGeom>
          <a:noFill/>
          <a:ln w="9525">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 name="图片 5" descr="585770728006430926"/>
          <p:cNvPicPr>
            <a:picLocks noChangeAspect="1"/>
          </p:cNvPicPr>
          <p:nvPr/>
        </p:nvPicPr>
        <p:blipFill>
          <a:blip r:embed="rId1"/>
          <a:srcRect l="12493" t="8342" r="2598" b="17365"/>
          <a:stretch>
            <a:fillRect/>
          </a:stretch>
        </p:blipFill>
        <p:spPr>
          <a:xfrm>
            <a:off x="577850" y="848360"/>
            <a:ext cx="8178165" cy="5604510"/>
          </a:xfrm>
          <a:prstGeom prst="rect">
            <a:avLst/>
          </a:prstGeom>
        </p:spPr>
      </p:pic>
      <p:sp>
        <p:nvSpPr>
          <p:cNvPr id="28673" name="文本框 76802"/>
          <p:cNvSpPr txBox="1"/>
          <p:nvPr/>
        </p:nvSpPr>
        <p:spPr>
          <a:xfrm>
            <a:off x="3733800" y="186055"/>
            <a:ext cx="2037715" cy="521970"/>
          </a:xfrm>
          <a:prstGeom prst="rect">
            <a:avLst/>
          </a:prstGeom>
          <a:noFill/>
          <a:ln w="9525">
            <a:noFill/>
          </a:ln>
        </p:spPr>
        <p:txBody>
          <a:bodyPr wrap="square" anchor="t">
            <a:spAutoFit/>
          </a:bodyPr>
          <a:p>
            <a:r>
              <a:rPr lang="zh-CN" altLang="en-US" sz="2800" dirty="0">
                <a:solidFill>
                  <a:schemeClr val="tx1"/>
                </a:solidFill>
                <a:latin typeface="Arial" panose="020B0604020202020204" pitchFamily="34" charset="0"/>
                <a:ea typeface="楷体_GB2312" panose="02010609030101010101" pitchFamily="49" charset="-122"/>
              </a:rPr>
              <a:t>注意事项 </a:t>
            </a:r>
            <a:endParaRPr lang="zh-CN" altLang="en-US" sz="2800" dirty="0">
              <a:solidFill>
                <a:schemeClr val="tx1"/>
              </a:solidFill>
              <a:latin typeface="Arial" panose="020B0604020202020204" pitchFamily="34" charset="0"/>
              <a:ea typeface="楷体_GB2312" panose="02010609030101010101" pitchFamily="49" charset="-122"/>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8673" name="文本框 76802"/>
          <p:cNvSpPr txBox="1"/>
          <p:nvPr/>
        </p:nvSpPr>
        <p:spPr>
          <a:xfrm>
            <a:off x="3733800" y="186055"/>
            <a:ext cx="2037715" cy="521970"/>
          </a:xfrm>
          <a:prstGeom prst="rect">
            <a:avLst/>
          </a:prstGeom>
          <a:noFill/>
          <a:ln w="9525">
            <a:noFill/>
          </a:ln>
        </p:spPr>
        <p:txBody>
          <a:bodyPr wrap="square" anchor="t">
            <a:spAutoFit/>
          </a:bodyPr>
          <a:p>
            <a:r>
              <a:rPr lang="zh-CN" altLang="en-US" sz="2800" dirty="0">
                <a:solidFill>
                  <a:schemeClr val="tx1"/>
                </a:solidFill>
                <a:latin typeface="Arial" panose="020B0604020202020204" pitchFamily="34" charset="0"/>
                <a:ea typeface="楷体_GB2312" panose="02010609030101010101" pitchFamily="49" charset="-122"/>
              </a:rPr>
              <a:t>注意事项 </a:t>
            </a:r>
            <a:endParaRPr lang="zh-CN" altLang="en-US" sz="2800" dirty="0">
              <a:solidFill>
                <a:schemeClr val="tx1"/>
              </a:solidFill>
              <a:latin typeface="Arial" panose="020B0604020202020204" pitchFamily="34" charset="0"/>
              <a:ea typeface="楷体_GB2312" panose="02010609030101010101" pitchFamily="49" charset="-122"/>
            </a:endParaRPr>
          </a:p>
        </p:txBody>
      </p:sp>
      <p:grpSp>
        <p:nvGrpSpPr>
          <p:cNvPr id="28674" name="组合 76809"/>
          <p:cNvGrpSpPr/>
          <p:nvPr/>
        </p:nvGrpSpPr>
        <p:grpSpPr>
          <a:xfrm>
            <a:off x="228600" y="1219200"/>
            <a:ext cx="4440238" cy="5241925"/>
            <a:chOff x="144" y="768"/>
            <a:chExt cx="2797" cy="3302"/>
          </a:xfrm>
        </p:grpSpPr>
        <p:pic>
          <p:nvPicPr>
            <p:cNvPr id="28675" name="图片 76804" descr="czh5"/>
            <p:cNvPicPr>
              <a:picLocks noChangeAspect="1"/>
            </p:cNvPicPr>
            <p:nvPr/>
          </p:nvPicPr>
          <p:blipFill>
            <a:blip r:embed="rId1"/>
            <a:stretch>
              <a:fillRect/>
            </a:stretch>
          </p:blipFill>
          <p:spPr>
            <a:xfrm>
              <a:off x="480" y="768"/>
              <a:ext cx="1872" cy="1465"/>
            </a:xfrm>
            <a:prstGeom prst="rect">
              <a:avLst/>
            </a:prstGeom>
            <a:noFill/>
            <a:ln w="9525">
              <a:noFill/>
            </a:ln>
          </p:spPr>
        </p:pic>
        <p:sp>
          <p:nvSpPr>
            <p:cNvPr id="28676" name="文本框 76805"/>
            <p:cNvSpPr txBox="1"/>
            <p:nvPr/>
          </p:nvSpPr>
          <p:spPr>
            <a:xfrm>
              <a:off x="624" y="2352"/>
              <a:ext cx="1536" cy="288"/>
            </a:xfrm>
            <a:prstGeom prst="rect">
              <a:avLst/>
            </a:prstGeom>
            <a:noFill/>
            <a:ln w="9525">
              <a:noFill/>
            </a:ln>
          </p:spPr>
          <p:txBody>
            <a:bodyPr anchor="t">
              <a:spAutoFit/>
            </a:bodyPr>
            <a:p>
              <a:r>
                <a:rPr lang="zh-CN" altLang="en-US" dirty="0">
                  <a:solidFill>
                    <a:srgbClr val="CC0000"/>
                  </a:solidFill>
                  <a:latin typeface="Arial" panose="020B0604020202020204" pitchFamily="34" charset="0"/>
                  <a:ea typeface="楷体_GB2312" panose="02010609030101010101" pitchFamily="49" charset="-122"/>
                </a:rPr>
                <a:t>正常的磁滞回线</a:t>
              </a:r>
              <a:endParaRPr lang="zh-CN" altLang="en-US" dirty="0">
                <a:solidFill>
                  <a:srgbClr val="CC0000"/>
                </a:solidFill>
                <a:latin typeface="Arial" panose="020B0604020202020204" pitchFamily="34" charset="0"/>
                <a:ea typeface="楷体_GB2312" panose="02010609030101010101" pitchFamily="49" charset="-122"/>
              </a:endParaRPr>
            </a:p>
          </p:txBody>
        </p:sp>
        <p:sp>
          <p:nvSpPr>
            <p:cNvPr id="28677" name="矩形 76807"/>
            <p:cNvSpPr/>
            <p:nvPr/>
          </p:nvSpPr>
          <p:spPr>
            <a:xfrm>
              <a:off x="144" y="2630"/>
              <a:ext cx="2797" cy="1440"/>
            </a:xfrm>
            <a:prstGeom prst="rect">
              <a:avLst/>
            </a:prstGeom>
            <a:noFill/>
            <a:ln w="9525">
              <a:noFill/>
            </a:ln>
          </p:spPr>
          <p:txBody>
            <a:bodyPr wrap="square" anchor="ctr">
              <a:spAutoFit/>
            </a:bodyPr>
            <a:p>
              <a:r>
                <a:rPr lang="zh-CN" altLang="en-US" dirty="0">
                  <a:solidFill>
                    <a:schemeClr val="tx1"/>
                  </a:solidFill>
                  <a:latin typeface="Arial" panose="020B0604020202020204" pitchFamily="34" charset="0"/>
                  <a:ea typeface="楷体_GB2312" panose="02010609030101010101" pitchFamily="49" charset="-122"/>
                </a:rPr>
                <a:t>使“</a:t>
              </a:r>
              <a:r>
                <a:rPr lang="en-US" altLang="zh-CN" dirty="0">
                  <a:solidFill>
                    <a:schemeClr val="tx1"/>
                  </a:solidFill>
                  <a:latin typeface="Arial" panose="020B0604020202020204" pitchFamily="34" charset="0"/>
                  <a:ea typeface="楷体_GB2312" panose="02010609030101010101" pitchFamily="49" charset="-122"/>
                </a:rPr>
                <a:t>U</a:t>
              </a:r>
              <a:r>
                <a:rPr lang="zh-CN" altLang="en-US" dirty="0">
                  <a:solidFill>
                    <a:schemeClr val="tx1"/>
                  </a:solidFill>
                  <a:latin typeface="Arial" panose="020B0604020202020204" pitchFamily="34" charset="0"/>
                  <a:ea typeface="楷体_GB2312" panose="02010609030101010101" pitchFamily="49" charset="-122"/>
                </a:rPr>
                <a:t>输出”最大，并分别调节示波器</a:t>
              </a:r>
              <a:endParaRPr lang="zh-CN" altLang="en-US" dirty="0">
                <a:solidFill>
                  <a:schemeClr val="tx1"/>
                </a:solidFill>
                <a:latin typeface="Arial" panose="020B0604020202020204" pitchFamily="34" charset="0"/>
                <a:ea typeface="楷体_GB2312" panose="02010609030101010101" pitchFamily="49" charset="-122"/>
              </a:endParaRPr>
            </a:p>
            <a:p>
              <a:r>
                <a:rPr lang="en-US" altLang="zh-CN" i="1">
                  <a:solidFill>
                    <a:schemeClr val="tx1"/>
                  </a:solidFill>
                  <a:latin typeface="Arial" panose="020B0604020202020204" pitchFamily="34" charset="0"/>
                  <a:ea typeface="楷体_GB2312" panose="02010609030101010101" pitchFamily="49" charset="-122"/>
                </a:rPr>
                <a:t>X</a:t>
              </a:r>
              <a:r>
                <a:rPr lang="zh-CN" altLang="en-US" dirty="0">
                  <a:solidFill>
                    <a:schemeClr val="tx1"/>
                  </a:solidFill>
                  <a:latin typeface="Arial" panose="020B0604020202020204" pitchFamily="34" charset="0"/>
                  <a:ea typeface="楷体_GB2312" panose="02010609030101010101" pitchFamily="49" charset="-122"/>
                </a:rPr>
                <a:t>和</a:t>
              </a:r>
              <a:r>
                <a:rPr lang="en-US" altLang="zh-CN" i="1">
                  <a:solidFill>
                    <a:schemeClr val="tx1"/>
                  </a:solidFill>
                  <a:latin typeface="Arial" panose="020B0604020202020204" pitchFamily="34" charset="0"/>
                  <a:ea typeface="楷体_GB2312" panose="02010609030101010101" pitchFamily="49" charset="-122"/>
                </a:rPr>
                <a:t>Y</a:t>
              </a:r>
              <a:r>
                <a:rPr lang="zh-CN" altLang="en-US" dirty="0">
                  <a:solidFill>
                    <a:schemeClr val="tx1"/>
                  </a:solidFill>
                  <a:latin typeface="Arial" panose="020B0604020202020204" pitchFamily="34" charset="0"/>
                  <a:ea typeface="楷体_GB2312" panose="02010609030101010101" pitchFamily="49" charset="-122"/>
                </a:rPr>
                <a:t>轴的灵敏度，使显示屏上出现</a:t>
              </a:r>
              <a:endParaRPr lang="zh-CN" altLang="en-US" dirty="0">
                <a:solidFill>
                  <a:schemeClr val="tx1"/>
                </a:solidFill>
                <a:latin typeface="Arial" panose="020B0604020202020204" pitchFamily="34" charset="0"/>
                <a:ea typeface="楷体_GB2312" panose="02010609030101010101" pitchFamily="49" charset="-122"/>
              </a:endParaRPr>
            </a:p>
            <a:p>
              <a:r>
                <a:rPr lang="zh-CN" altLang="en-US" dirty="0">
                  <a:solidFill>
                    <a:schemeClr val="tx1"/>
                  </a:solidFill>
                  <a:latin typeface="Arial" panose="020B0604020202020204" pitchFamily="34" charset="0"/>
                  <a:ea typeface="楷体_GB2312" panose="02010609030101010101" pitchFamily="49" charset="-122"/>
                </a:rPr>
                <a:t>图形大小合适的磁滞回线 </a:t>
              </a:r>
              <a:endParaRPr lang="zh-CN" altLang="en-US" dirty="0">
                <a:solidFill>
                  <a:schemeClr val="tx1"/>
                </a:solidFill>
                <a:latin typeface="Arial" panose="020B0604020202020204" pitchFamily="34" charset="0"/>
                <a:ea typeface="楷体_GB2312" panose="02010609030101010101" pitchFamily="49" charset="-122"/>
              </a:endParaRPr>
            </a:p>
          </p:txBody>
        </p:sp>
      </p:grpSp>
      <p:grpSp>
        <p:nvGrpSpPr>
          <p:cNvPr id="2" name="组合 1"/>
          <p:cNvGrpSpPr/>
          <p:nvPr/>
        </p:nvGrpSpPr>
        <p:grpSpPr>
          <a:xfrm>
            <a:off x="5643880" y="1371600"/>
            <a:ext cx="2592070" cy="2477770"/>
            <a:chOff x="8888" y="1821"/>
            <a:chExt cx="4082" cy="3902"/>
          </a:xfrm>
        </p:grpSpPr>
        <p:pic>
          <p:nvPicPr>
            <p:cNvPr id="28679" name="图片 76803" descr="磁滞5‘6"/>
            <p:cNvPicPr>
              <a:picLocks noChangeAspect="1"/>
            </p:cNvPicPr>
            <p:nvPr/>
          </p:nvPicPr>
          <p:blipFill>
            <a:blip r:embed="rId2"/>
            <a:srcRect l="58537"/>
            <a:stretch>
              <a:fillRect/>
            </a:stretch>
          </p:blipFill>
          <p:spPr>
            <a:xfrm>
              <a:off x="8888" y="1821"/>
              <a:ext cx="3180" cy="3178"/>
            </a:xfrm>
            <a:prstGeom prst="rect">
              <a:avLst/>
            </a:prstGeom>
            <a:noFill/>
            <a:ln w="9525">
              <a:noFill/>
            </a:ln>
          </p:spPr>
        </p:pic>
        <p:sp>
          <p:nvSpPr>
            <p:cNvPr id="28680" name="文本框 76806"/>
            <p:cNvSpPr txBox="1"/>
            <p:nvPr/>
          </p:nvSpPr>
          <p:spPr>
            <a:xfrm>
              <a:off x="8984" y="4999"/>
              <a:ext cx="3987" cy="725"/>
            </a:xfrm>
            <a:prstGeom prst="rect">
              <a:avLst/>
            </a:prstGeom>
            <a:noFill/>
            <a:ln w="9525">
              <a:noFill/>
            </a:ln>
          </p:spPr>
          <p:txBody>
            <a:bodyPr wrap="square" anchor="t">
              <a:spAutoFit/>
            </a:bodyPr>
            <a:p>
              <a:r>
                <a:rPr lang="zh-CN" altLang="en-US" dirty="0">
                  <a:solidFill>
                    <a:srgbClr val="CC0000"/>
                  </a:solidFill>
                  <a:latin typeface="Arial" panose="020B0604020202020204" pitchFamily="34" charset="0"/>
                  <a:ea typeface="楷体_GB2312" panose="02010609030101010101" pitchFamily="49" charset="-122"/>
                </a:rPr>
                <a:t>畸变的磁滞回线</a:t>
              </a:r>
              <a:endParaRPr lang="zh-CN" altLang="en-US" dirty="0">
                <a:solidFill>
                  <a:srgbClr val="CC0000"/>
                </a:solidFill>
                <a:latin typeface="Arial" panose="020B0604020202020204" pitchFamily="34" charset="0"/>
                <a:ea typeface="楷体_GB2312" panose="02010609030101010101" pitchFamily="49" charset="-122"/>
              </a:endParaRPr>
            </a:p>
          </p:txBody>
        </p:sp>
      </p:grpSp>
      <p:sp>
        <p:nvSpPr>
          <p:cNvPr id="28681" name="矩形 76808"/>
          <p:cNvSpPr/>
          <p:nvPr/>
        </p:nvSpPr>
        <p:spPr>
          <a:xfrm>
            <a:off x="5420360" y="4371023"/>
            <a:ext cx="3100705" cy="1198880"/>
          </a:xfrm>
          <a:prstGeom prst="rect">
            <a:avLst/>
          </a:prstGeom>
          <a:noFill/>
          <a:ln w="9525">
            <a:noFill/>
          </a:ln>
        </p:spPr>
        <p:txBody>
          <a:bodyPr wrap="square" anchor="ctr">
            <a:spAutoFit/>
          </a:bodyPr>
          <a:p>
            <a:r>
              <a:rPr lang="zh-CN" altLang="en-US" dirty="0">
                <a:solidFill>
                  <a:schemeClr val="tx1"/>
                </a:solidFill>
                <a:latin typeface="Arial" panose="020B0604020202020204" pitchFamily="34" charset="0"/>
                <a:ea typeface="楷体_GB2312" panose="02010609030101010101" pitchFamily="49" charset="-122"/>
              </a:rPr>
              <a:t>由于</a:t>
            </a:r>
            <a:r>
              <a:rPr lang="en-US" altLang="zh-CN" dirty="0">
                <a:solidFill>
                  <a:schemeClr val="tx1"/>
                </a:solidFill>
                <a:latin typeface="Arial" panose="020B0604020202020204" pitchFamily="34" charset="0"/>
                <a:ea typeface="楷体_GB2312" panose="02010609030101010101" pitchFamily="49" charset="-122"/>
              </a:rPr>
              <a:t>u</a:t>
            </a:r>
            <a:r>
              <a:rPr lang="zh-CN" altLang="en-US" dirty="0">
                <a:solidFill>
                  <a:schemeClr val="tx1"/>
                </a:solidFill>
                <a:latin typeface="Arial" panose="020B0604020202020204" pitchFamily="34" charset="0"/>
                <a:ea typeface="楷体_GB2312" panose="02010609030101010101" pitchFamily="49" charset="-122"/>
              </a:rPr>
              <a:t>与</a:t>
            </a:r>
            <a:r>
              <a:rPr lang="en-US" altLang="zh-CN" dirty="0">
                <a:solidFill>
                  <a:schemeClr val="tx1"/>
                </a:solidFill>
                <a:latin typeface="Arial" panose="020B0604020202020204" pitchFamily="34" charset="0"/>
                <a:ea typeface="楷体_GB2312" panose="02010609030101010101" pitchFamily="49" charset="-122"/>
              </a:rPr>
              <a:t>B</a:t>
            </a:r>
            <a:r>
              <a:rPr lang="zh-CN" altLang="en-US" dirty="0">
                <a:solidFill>
                  <a:schemeClr val="tx1"/>
                </a:solidFill>
                <a:latin typeface="Arial" panose="020B0604020202020204" pitchFamily="34" charset="0"/>
                <a:ea typeface="楷体_GB2312" panose="02010609030101010101" pitchFamily="49" charset="-122"/>
              </a:rPr>
              <a:t>之间的相位差等原因，可通过降低励磁电压予以消除 </a:t>
            </a:r>
            <a:endParaRPr lang="zh-CN" altLang="en-US" dirty="0">
              <a:solidFill>
                <a:schemeClr val="tx1"/>
              </a:solidFill>
              <a:latin typeface="Arial" panose="020B0604020202020204" pitchFamily="34" charset="0"/>
              <a:ea typeface="楷体_GB2312" panose="02010609030101010101" pitchFamily="49" charset="-122"/>
            </a:endParaRPr>
          </a:p>
        </p:txBody>
      </p:sp>
    </p:spTree>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9697" name="标题 1"/>
          <p:cNvSpPr>
            <a:spLocks noGrp="1"/>
          </p:cNvSpPr>
          <p:nvPr>
            <p:ph type="title"/>
          </p:nvPr>
        </p:nvSpPr>
        <p:spPr>
          <a:xfrm>
            <a:off x="539750" y="549275"/>
            <a:ext cx="7772400" cy="769938"/>
          </a:xfrm>
        </p:spPr>
        <p:txBody>
          <a:bodyPr vert="horz" wrap="square" lIns="91440" tIns="45720" rIns="91440" bIns="45720" anchor="ctr">
            <a:spAutoFit/>
          </a:bodyPr>
          <a:p>
            <a:r>
              <a:rPr lang="zh-CN" altLang="en-US" dirty="0"/>
              <a:t>参数</a:t>
            </a:r>
            <a:endParaRPr lang="zh-CN" altLang="en-US" dirty="0"/>
          </a:p>
        </p:txBody>
      </p:sp>
      <p:sp>
        <p:nvSpPr>
          <p:cNvPr id="29698" name="内容占位符 2"/>
          <p:cNvSpPr>
            <a:spLocks noGrp="1"/>
          </p:cNvSpPr>
          <p:nvPr>
            <p:ph idx="1"/>
          </p:nvPr>
        </p:nvSpPr>
        <p:spPr>
          <a:xfrm>
            <a:off x="1042988" y="1557338"/>
            <a:ext cx="7058025" cy="4114800"/>
          </a:xfrm>
        </p:spPr>
        <p:txBody>
          <a:bodyPr vert="horz" wrap="square" lIns="91440" tIns="45720" rIns="91440" bIns="45720" anchor="t"/>
          <a:p>
            <a:pPr>
              <a:lnSpc>
                <a:spcPct val="150000"/>
              </a:lnSpc>
            </a:pPr>
            <a:r>
              <a:rPr lang="en-US" altLang="zh-CN" dirty="0"/>
              <a:t>L=60mm  </a:t>
            </a:r>
            <a:endParaRPr lang="en-US" altLang="zh-CN" dirty="0"/>
          </a:p>
          <a:p>
            <a:pPr>
              <a:lnSpc>
                <a:spcPct val="150000"/>
              </a:lnSpc>
            </a:pPr>
            <a:r>
              <a:rPr lang="en-US" altLang="zh-CN" dirty="0"/>
              <a:t>N=50    </a:t>
            </a:r>
            <a:r>
              <a:rPr lang="zh-CN" altLang="en-US" dirty="0"/>
              <a:t>      </a:t>
            </a:r>
            <a:r>
              <a:rPr lang="en-US" altLang="zh-CN" dirty="0"/>
              <a:t>n=150</a:t>
            </a:r>
            <a:endParaRPr lang="en-US" altLang="zh-CN" dirty="0"/>
          </a:p>
          <a:p>
            <a:pPr>
              <a:lnSpc>
                <a:spcPct val="150000"/>
              </a:lnSpc>
            </a:pPr>
            <a:r>
              <a:rPr lang="en-US" altLang="zh-CN" dirty="0"/>
              <a:t>S=80mm</a:t>
            </a:r>
            <a:r>
              <a:rPr lang="en-US" altLang="zh-CN" baseline="30000" dirty="0"/>
              <a:t>2</a:t>
            </a:r>
            <a:endParaRPr lang="en-US" altLang="zh-CN" baseline="30000" dirty="0"/>
          </a:p>
          <a:p>
            <a:pPr>
              <a:lnSpc>
                <a:spcPct val="150000"/>
              </a:lnSpc>
            </a:pPr>
            <a:r>
              <a:rPr lang="en-US" altLang="zh-CN" dirty="0"/>
              <a:t>R</a:t>
            </a:r>
            <a:r>
              <a:rPr lang="en-US" altLang="zh-CN" baseline="-25000" dirty="0"/>
              <a:t>2</a:t>
            </a:r>
            <a:r>
              <a:rPr lang="en-US" altLang="zh-CN" dirty="0"/>
              <a:t>=10.0K</a:t>
            </a:r>
            <a:r>
              <a:rPr lang="el-GR" altLang="zh-CN" dirty="0"/>
              <a:t>Ω</a:t>
            </a:r>
            <a:endParaRPr lang="en-US" altLang="zh-CN" dirty="0"/>
          </a:p>
          <a:p>
            <a:pPr>
              <a:lnSpc>
                <a:spcPct val="150000"/>
              </a:lnSpc>
            </a:pPr>
            <a:r>
              <a:rPr lang="en-US" altLang="zh-CN" dirty="0"/>
              <a:t>C</a:t>
            </a:r>
            <a:r>
              <a:rPr lang="en-US" altLang="zh-CN" baseline="-25000" dirty="0"/>
              <a:t>2</a:t>
            </a:r>
            <a:r>
              <a:rPr lang="en-US" altLang="zh-CN" dirty="0"/>
              <a:t>=20uF</a:t>
            </a:r>
            <a:endParaRPr lang="en-US" altLang="zh-CN"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169" name="Rectangle 2"/>
          <p:cNvSpPr>
            <a:spLocks noGrp="1"/>
          </p:cNvSpPr>
          <p:nvPr>
            <p:ph type="title"/>
          </p:nvPr>
        </p:nvSpPr>
        <p:spPr>
          <a:xfrm>
            <a:off x="539750" y="765175"/>
            <a:ext cx="7772400" cy="762000"/>
          </a:xfrm>
        </p:spPr>
        <p:txBody>
          <a:bodyPr vert="horz" wrap="square" lIns="91440" tIns="45720" rIns="91440" bIns="45720" anchor="ctr">
            <a:spAutoFit/>
          </a:bodyPr>
          <a:p>
            <a:pPr marL="1117600" indent="-1117600" eaLnBrk="1" hangingPunct="1"/>
            <a:r>
              <a:rPr lang="zh-CN" altLang="en-US" b="1" dirty="0"/>
              <a:t>实验仪器</a:t>
            </a:r>
            <a:endParaRPr lang="zh-CN" altLang="en-US" b="1" dirty="0"/>
          </a:p>
        </p:txBody>
      </p:sp>
      <p:sp>
        <p:nvSpPr>
          <p:cNvPr id="7170" name="Rectangle 3"/>
          <p:cNvSpPr>
            <a:spLocks noGrp="1"/>
          </p:cNvSpPr>
          <p:nvPr>
            <p:ph idx="1"/>
          </p:nvPr>
        </p:nvSpPr>
        <p:spPr>
          <a:xfrm>
            <a:off x="900113" y="1916113"/>
            <a:ext cx="3455987" cy="576262"/>
          </a:xfrm>
        </p:spPr>
        <p:txBody>
          <a:bodyPr vert="horz" wrap="square" lIns="91440" tIns="45720" rIns="91440" bIns="45720" anchor="t"/>
          <a:p>
            <a:pPr eaLnBrk="1" hangingPunct="1">
              <a:lnSpc>
                <a:spcPct val="90000"/>
              </a:lnSpc>
              <a:buNone/>
            </a:pPr>
            <a:r>
              <a:rPr lang="zh-CN" altLang="en-US" dirty="0"/>
              <a:t>磁滞回线实验仪</a:t>
            </a:r>
            <a:endParaRPr lang="zh-CN" altLang="en-US" dirty="0"/>
          </a:p>
        </p:txBody>
      </p:sp>
      <p:pic>
        <p:nvPicPr>
          <p:cNvPr id="7171" name="Picture 4" descr="IMG_20180911_124711"/>
          <p:cNvPicPr>
            <a:picLocks noChangeAspect="1"/>
          </p:cNvPicPr>
          <p:nvPr/>
        </p:nvPicPr>
        <p:blipFill>
          <a:blip r:embed="rId1"/>
          <a:srcRect t="12613" b="24358"/>
          <a:stretch>
            <a:fillRect/>
          </a:stretch>
        </p:blipFill>
        <p:spPr>
          <a:xfrm>
            <a:off x="4859338" y="2805113"/>
            <a:ext cx="4081462" cy="2720975"/>
          </a:xfrm>
          <a:prstGeom prst="rect">
            <a:avLst/>
          </a:prstGeom>
          <a:noFill/>
          <a:ln w="9525">
            <a:noFill/>
          </a:ln>
        </p:spPr>
      </p:pic>
      <p:pic>
        <p:nvPicPr>
          <p:cNvPr id="7172" name="Picture 5" descr="IMG_20180911_124647"/>
          <p:cNvPicPr>
            <a:picLocks noChangeAspect="1"/>
          </p:cNvPicPr>
          <p:nvPr/>
        </p:nvPicPr>
        <p:blipFill>
          <a:blip r:embed="rId2"/>
          <a:srcRect t="11049" r="6593" b="8548"/>
          <a:stretch>
            <a:fillRect/>
          </a:stretch>
        </p:blipFill>
        <p:spPr>
          <a:xfrm>
            <a:off x="320675" y="2830513"/>
            <a:ext cx="4176713" cy="2695575"/>
          </a:xfrm>
          <a:prstGeom prst="rect">
            <a:avLst/>
          </a:prstGeom>
          <a:noFill/>
          <a:ln w="9525">
            <a:noFill/>
          </a:ln>
        </p:spPr>
      </p:pic>
      <p:sp>
        <p:nvSpPr>
          <p:cNvPr id="7173" name="Rectangle 6"/>
          <p:cNvSpPr/>
          <p:nvPr/>
        </p:nvSpPr>
        <p:spPr>
          <a:xfrm>
            <a:off x="6372225" y="1916113"/>
            <a:ext cx="1866900" cy="576262"/>
          </a:xfrm>
          <a:prstGeom prst="rect">
            <a:avLst/>
          </a:prstGeom>
          <a:noFill/>
          <a:ln w="9525">
            <a:noFill/>
          </a:ln>
        </p:spPr>
        <p:txBody>
          <a:bodyPr anchor="t"/>
          <a:p>
            <a:pPr marL="342900" indent="-342900">
              <a:lnSpc>
                <a:spcPct val="90000"/>
              </a:lnSpc>
              <a:spcBef>
                <a:spcPct val="20000"/>
              </a:spcBef>
              <a:buSzPct val="85000"/>
            </a:pPr>
            <a:r>
              <a:rPr lang="zh-CN" altLang="en-US" sz="3200" b="0" dirty="0">
                <a:solidFill>
                  <a:schemeClr val="tx1"/>
                </a:solidFill>
                <a:latin typeface="Arial" panose="020B0604020202020204" pitchFamily="34" charset="0"/>
                <a:ea typeface="宋体" panose="02010600030101010101" pitchFamily="2" charset="-122"/>
              </a:rPr>
              <a:t>示波器</a:t>
            </a:r>
            <a:endParaRPr lang="zh-CN" altLang="en-US" sz="3200" b="0" dirty="0">
              <a:solidFill>
                <a:schemeClr val="tx1"/>
              </a:solidFill>
              <a:latin typeface="Arial" panose="020B0604020202020204" pitchFamily="34" charset="0"/>
              <a:ea typeface="宋体" panose="02010600030101010101" pitchFamily="2" charset="-122"/>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193" name="Rectangle 2"/>
          <p:cNvSpPr>
            <a:spLocks noGrp="1"/>
          </p:cNvSpPr>
          <p:nvPr>
            <p:ph type="title"/>
          </p:nvPr>
        </p:nvSpPr>
        <p:spPr>
          <a:xfrm>
            <a:off x="685800" y="800100"/>
            <a:ext cx="7772400" cy="762000"/>
          </a:xfrm>
        </p:spPr>
        <p:txBody>
          <a:bodyPr vert="horz" wrap="square" lIns="91440" tIns="45720" rIns="91440" bIns="45720" anchor="ctr">
            <a:spAutoFit/>
          </a:bodyPr>
          <a:p>
            <a:pPr marL="1117600" indent="-1117600" eaLnBrk="1" hangingPunct="1"/>
            <a:r>
              <a:rPr lang="zh-CN" altLang="en-US" b="1" dirty="0"/>
              <a:t>实验原理</a:t>
            </a:r>
            <a:endParaRPr lang="zh-CN" altLang="en-US" b="1" dirty="0"/>
          </a:p>
        </p:txBody>
      </p:sp>
      <p:sp>
        <p:nvSpPr>
          <p:cNvPr id="8194" name="Rectangle 3"/>
          <p:cNvSpPr>
            <a:spLocks noGrp="1"/>
          </p:cNvSpPr>
          <p:nvPr>
            <p:ph idx="1"/>
          </p:nvPr>
        </p:nvSpPr>
        <p:spPr>
          <a:xfrm>
            <a:off x="1763713" y="2205038"/>
            <a:ext cx="6694487" cy="3890962"/>
          </a:xfrm>
        </p:spPr>
        <p:txBody>
          <a:bodyPr vert="horz" wrap="square" lIns="91440" tIns="45720" rIns="91440" bIns="45720" anchor="t"/>
          <a:p>
            <a:pPr marL="609600" indent="-609600" eaLnBrk="1" hangingPunct="1">
              <a:buFontTx/>
              <a:buAutoNum type="arabicPeriod"/>
            </a:pPr>
            <a:r>
              <a:rPr lang="zh-CN" altLang="en-US" dirty="0"/>
              <a:t>磁滞回线是什么？</a:t>
            </a:r>
            <a:endParaRPr lang="zh-CN" altLang="en-US" dirty="0"/>
          </a:p>
          <a:p>
            <a:pPr marL="609600" indent="-609600" eaLnBrk="1" hangingPunct="1">
              <a:buFontTx/>
              <a:buAutoNum type="arabicPeriod"/>
            </a:pPr>
            <a:endParaRPr lang="zh-CN" altLang="en-US" dirty="0"/>
          </a:p>
          <a:p>
            <a:pPr marL="609600" indent="-609600" eaLnBrk="1" hangingPunct="1">
              <a:buFontTx/>
              <a:buAutoNum type="arabicPeriod"/>
            </a:pPr>
            <a:r>
              <a:rPr lang="zh-CN" altLang="en-US" dirty="0"/>
              <a:t>研究磁滞回线有什么意义？</a:t>
            </a:r>
            <a:endParaRPr lang="zh-CN" altLang="en-US" dirty="0"/>
          </a:p>
          <a:p>
            <a:pPr marL="609600" indent="-609600" eaLnBrk="1" hangingPunct="1">
              <a:buFontTx/>
              <a:buAutoNum type="arabicPeriod"/>
            </a:pPr>
            <a:endParaRPr lang="zh-CN" altLang="en-US" dirty="0"/>
          </a:p>
          <a:p>
            <a:pPr marL="609600" indent="-609600" eaLnBrk="1" hangingPunct="1">
              <a:buFontTx/>
              <a:buAutoNum type="arabicPeriod"/>
            </a:pPr>
            <a:r>
              <a:rPr lang="zh-CN" altLang="en-US" dirty="0"/>
              <a:t>如何测得磁滞回线？</a:t>
            </a:r>
            <a:endParaRPr lang="zh-CN" alt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217" name="Rectangle 2"/>
          <p:cNvSpPr>
            <a:spLocks noGrp="1"/>
          </p:cNvSpPr>
          <p:nvPr>
            <p:ph type="title"/>
          </p:nvPr>
        </p:nvSpPr>
        <p:spPr>
          <a:xfrm>
            <a:off x="685800" y="800100"/>
            <a:ext cx="7772400" cy="762000"/>
          </a:xfrm>
        </p:spPr>
        <p:txBody>
          <a:bodyPr vert="horz" wrap="square" lIns="91440" tIns="45720" rIns="91440" bIns="45720" anchor="ctr">
            <a:spAutoFit/>
          </a:bodyPr>
          <a:p>
            <a:pPr eaLnBrk="1" hangingPunct="1"/>
            <a:r>
              <a:rPr lang="en-US" altLang="zh-CN" dirty="0"/>
              <a:t>1.</a:t>
            </a:r>
            <a:r>
              <a:rPr lang="zh-CN" altLang="en-US" dirty="0"/>
              <a:t>磁滞回线是什么？</a:t>
            </a:r>
            <a:endParaRPr lang="zh-CN" altLang="en-US" dirty="0"/>
          </a:p>
        </p:txBody>
      </p:sp>
      <p:sp>
        <p:nvSpPr>
          <p:cNvPr id="9218" name="Rectangle 3"/>
          <p:cNvSpPr>
            <a:spLocks noGrp="1"/>
          </p:cNvSpPr>
          <p:nvPr>
            <p:ph idx="1"/>
          </p:nvPr>
        </p:nvSpPr>
        <p:spPr>
          <a:xfrm>
            <a:off x="79375" y="1765300"/>
            <a:ext cx="8890000" cy="2833688"/>
          </a:xfrm>
        </p:spPr>
        <p:txBody>
          <a:bodyPr vert="horz" wrap="square" lIns="91440" tIns="45720" rIns="91440" bIns="45720" anchor="t"/>
          <a:p>
            <a:pPr marL="0" marR="0" indent="0" algn="l" defTabSz="914400" rtl="0" eaLnBrk="1" fontAlgn="base" latinLnBrk="0" hangingPunct="1">
              <a:lnSpc>
                <a:spcPct val="90000"/>
              </a:lnSpc>
              <a:spcBef>
                <a:spcPct val="20000"/>
              </a:spcBef>
              <a:spcAft>
                <a:spcPct val="0"/>
              </a:spcAft>
              <a:buClrTx/>
              <a:buSzPct val="85000"/>
              <a:buFontTx/>
              <a:buNone/>
            </a:pPr>
            <a:r>
              <a:rPr kumimoji="1" lang="zh-CN" altLang="en-US" sz="2800" b="0" i="0" u="none" strike="noStrike" kern="0" cap="none" spc="0" normalizeH="0" baseline="0" noProof="1" dirty="0">
                <a:solidFill>
                  <a:schemeClr val="tx1"/>
                </a:solidFill>
                <a:latin typeface="+mn-lt"/>
                <a:ea typeface="+mn-ea"/>
                <a:cs typeface="+mn-cs"/>
              </a:rPr>
              <a:t>    </a:t>
            </a:r>
            <a:r>
              <a:rPr kumimoji="1" lang="zh-CN" altLang="en-US" sz="2800" b="1" i="0" u="none" strike="noStrike" kern="0" cap="none" spc="0" normalizeH="0" baseline="0" noProof="1" dirty="0">
                <a:solidFill>
                  <a:srgbClr val="FF0000"/>
                </a:solidFill>
                <a:latin typeface="+mn-lt"/>
                <a:ea typeface="+mn-ea"/>
                <a:cs typeface="+mn-cs"/>
              </a:rPr>
              <a:t>磁感应强度</a:t>
            </a:r>
            <a:r>
              <a:rPr kumimoji="1" lang="en-US" altLang="zh-CN" sz="2800" b="1" i="1" u="none" strike="noStrike" kern="0" cap="none" spc="0" normalizeH="0" baseline="0" noProof="1" dirty="0">
                <a:solidFill>
                  <a:srgbClr val="0070C0"/>
                </a:solidFill>
                <a:latin typeface="+mn-lt"/>
                <a:ea typeface="+mn-ea"/>
                <a:cs typeface="+mn-cs"/>
                <a:sym typeface="+mn-ea"/>
              </a:rPr>
              <a:t>B</a:t>
            </a:r>
            <a:r>
              <a:rPr kumimoji="1" lang="zh-CN" altLang="en-US" sz="2800" b="0" i="0" u="none" strike="noStrike" kern="0" cap="none" spc="0" normalizeH="0" baseline="0" noProof="1" dirty="0">
                <a:solidFill>
                  <a:schemeClr val="tx1"/>
                </a:solidFill>
                <a:latin typeface="+mn-lt"/>
                <a:ea typeface="+mn-ea"/>
                <a:cs typeface="+mn-cs"/>
              </a:rPr>
              <a:t>：</a:t>
            </a:r>
            <a:r>
              <a:rPr kumimoji="1" lang="zh-CN" altLang="en-US" sz="2000" b="0" i="0" u="none" strike="noStrike" kern="0" cap="none" spc="0" normalizeH="0" baseline="0" noProof="1" dirty="0">
                <a:solidFill>
                  <a:schemeClr val="tx1"/>
                </a:solidFill>
                <a:latin typeface="+mn-lt"/>
                <a:ea typeface="+mn-ea"/>
                <a:cs typeface="+mn-cs"/>
                <a:sym typeface="+mn-ea"/>
              </a:rPr>
              <a:t>垂直穿过单位面积的磁力线的数量，磁感应强度也        称磁通密度，</a:t>
            </a:r>
            <a:r>
              <a:rPr kumimoji="1" lang="zh-CN" altLang="en-US" sz="2400" b="0" i="0" u="none" strike="noStrike" kern="0" cap="none" spc="0" normalizeH="0" baseline="0" noProof="1" dirty="0">
                <a:solidFill>
                  <a:schemeClr val="tx1"/>
                </a:solidFill>
                <a:latin typeface="+mn-lt"/>
                <a:ea typeface="+mn-ea"/>
                <a:cs typeface="+mn-cs"/>
                <a:sym typeface="+mn-ea"/>
              </a:rPr>
              <a:t> </a:t>
            </a:r>
            <a:r>
              <a:rPr kumimoji="1" lang="zh-CN" altLang="en-US" sz="2400" b="0" i="0" u="none" strike="noStrike" kern="0" cap="none" spc="0" normalizeH="0" baseline="0" noProof="1" dirty="0">
                <a:solidFill>
                  <a:schemeClr val="tx1"/>
                </a:solidFill>
                <a:latin typeface="+mn-lt"/>
                <a:ea typeface="+mn-ea"/>
                <a:cs typeface="+mn-cs"/>
              </a:rPr>
              <a:t> </a:t>
            </a:r>
            <a:r>
              <a:rPr kumimoji="1" lang="zh-CN" altLang="en-US" sz="2400" b="0" i="0" u="none" strike="noStrike" kern="0" cap="none" spc="0" normalizeH="0" baseline="0" noProof="1" dirty="0">
                <a:solidFill>
                  <a:srgbClr val="0070C0"/>
                </a:solidFill>
                <a:latin typeface="+mn-lt"/>
                <a:ea typeface="+mn-ea"/>
                <a:cs typeface="+mn-cs"/>
              </a:rPr>
              <a:t>单位：</a:t>
            </a:r>
            <a:r>
              <a:rPr kumimoji="1" lang="en-US" altLang="zh-CN" sz="2400" b="0" i="0" u="none" strike="noStrike" kern="0" cap="none" spc="0" normalizeH="0" baseline="0" noProof="1" dirty="0">
                <a:solidFill>
                  <a:srgbClr val="0070C0"/>
                </a:solidFill>
                <a:latin typeface="+mn-lt"/>
                <a:ea typeface="+mn-ea"/>
                <a:cs typeface="+mn-cs"/>
              </a:rPr>
              <a:t>特斯拉 T</a:t>
            </a:r>
            <a:r>
              <a:rPr kumimoji="1" lang="zh-CN" altLang="en-US" sz="2400" b="0" i="0" u="none" strike="noStrike" kern="0" cap="none" spc="0" normalizeH="0" baseline="0" noProof="1" dirty="0">
                <a:solidFill>
                  <a:srgbClr val="0070C0"/>
                </a:solidFill>
                <a:latin typeface="+mn-lt"/>
                <a:ea typeface="+mn-ea"/>
                <a:cs typeface="+mn-cs"/>
              </a:rPr>
              <a:t>或</a:t>
            </a:r>
            <a:r>
              <a:rPr kumimoji="1" lang="en-US" altLang="zh-CN" sz="2400" b="0" i="0" u="none" strike="noStrike" kern="0" cap="none" spc="0" normalizeH="0" baseline="0" noProof="1" dirty="0">
                <a:solidFill>
                  <a:srgbClr val="0070C0"/>
                </a:solidFill>
                <a:latin typeface="+mn-lt"/>
                <a:ea typeface="+mn-ea"/>
                <a:cs typeface="+mn-cs"/>
              </a:rPr>
              <a:t>Wb/m^2</a:t>
            </a:r>
            <a:endParaRPr kumimoji="1" lang="en-US" altLang="zh-CN" sz="2400" b="0" i="0" u="none" strike="noStrike" kern="0" cap="none" spc="0" normalizeH="0" baseline="0" noProof="1" dirty="0">
              <a:solidFill>
                <a:schemeClr val="tx1"/>
              </a:solidFill>
              <a:latin typeface="+mn-lt"/>
              <a:ea typeface="+mn-ea"/>
              <a:cs typeface="+mn-cs"/>
            </a:endParaRPr>
          </a:p>
          <a:p>
            <a:pPr marL="342900" marR="0" indent="-342900" algn="l" defTabSz="914400" rtl="0" eaLnBrk="1" fontAlgn="base" latinLnBrk="0" hangingPunct="1">
              <a:lnSpc>
                <a:spcPct val="90000"/>
              </a:lnSpc>
              <a:spcBef>
                <a:spcPct val="20000"/>
              </a:spcBef>
              <a:spcAft>
                <a:spcPct val="0"/>
              </a:spcAft>
              <a:buClrTx/>
              <a:buSzPct val="85000"/>
              <a:buFontTx/>
              <a:buNone/>
            </a:pPr>
            <a:r>
              <a:rPr kumimoji="1" lang="zh-CN" altLang="en-US" sz="2400" b="1" i="0" u="none" strike="noStrike" kern="0" cap="none" spc="0" normalizeH="0" baseline="0" noProof="1" dirty="0">
                <a:solidFill>
                  <a:srgbClr val="FF0000"/>
                </a:solidFill>
                <a:latin typeface="+mn-lt"/>
                <a:ea typeface="+mn-ea"/>
                <a:cs typeface="+mn-cs"/>
                <a:sym typeface="+mn-ea"/>
              </a:rPr>
              <a:t>    磁场强度</a:t>
            </a:r>
            <a:r>
              <a:rPr kumimoji="1" lang="en-US" altLang="zh-CN" sz="2400" b="1" i="1" u="none" strike="noStrike" kern="0" cap="none" spc="0" normalizeH="0" baseline="0" noProof="1" dirty="0">
                <a:solidFill>
                  <a:srgbClr val="0070C0"/>
                </a:solidFill>
                <a:latin typeface="+mn-lt"/>
                <a:ea typeface="+mn-ea"/>
                <a:cs typeface="+mn-cs"/>
                <a:sym typeface="+mn-ea"/>
              </a:rPr>
              <a:t>H</a:t>
            </a:r>
            <a:r>
              <a:rPr kumimoji="1" lang="en-US" altLang="zh-CN" sz="2400" b="0" i="0" u="none" strike="noStrike" kern="0" cap="none" spc="0" normalizeH="0" baseline="0" noProof="1" dirty="0">
                <a:solidFill>
                  <a:schemeClr val="tx1"/>
                </a:solidFill>
                <a:latin typeface="+mn-lt"/>
                <a:ea typeface="+mn-ea"/>
                <a:cs typeface="+mn-cs"/>
                <a:sym typeface="+mn-ea"/>
              </a:rPr>
              <a:t> </a:t>
            </a:r>
            <a:r>
              <a:rPr kumimoji="1" lang="zh-CN" altLang="en-US" sz="2400" b="0" i="0" u="none" strike="noStrike" kern="0" cap="none" spc="0" normalizeH="0" baseline="0" noProof="1" dirty="0">
                <a:solidFill>
                  <a:schemeClr val="tx1"/>
                </a:solidFill>
                <a:latin typeface="+mn-lt"/>
                <a:ea typeface="+mn-ea"/>
                <a:cs typeface="+mn-cs"/>
                <a:sym typeface="+mn-ea"/>
              </a:rPr>
              <a:t> ：</a:t>
            </a:r>
            <a:r>
              <a:rPr kumimoji="1" lang="zh-CN" altLang="en-US" sz="2000" b="0" i="0" u="none" strike="noStrike" kern="0" cap="none" spc="0" normalizeH="0" baseline="0" noProof="1" dirty="0">
                <a:solidFill>
                  <a:schemeClr val="tx1"/>
                </a:solidFill>
                <a:latin typeface="+mn-lt"/>
                <a:ea typeface="+mn-ea"/>
                <a:cs typeface="+mn-cs"/>
                <a:sym typeface="+mn-ea"/>
              </a:rPr>
              <a:t>磁场传播需经过介质（包括真空）,介质因磁化也会产生磁场,这部分磁场与源磁场叠加后产生另一磁场.或者说,一个磁场源在产生的磁场经过介质后,其磁场强弱和方向变化了 ，为了描述磁场源的特性，引入一个与介质无关的物理量H   </a:t>
            </a:r>
            <a:r>
              <a:rPr kumimoji="1" lang="zh-CN" altLang="en-US" sz="2400" b="0" i="0" u="none" strike="noStrike" kern="0" cap="none" spc="0" normalizeH="0" baseline="0" noProof="1" dirty="0">
                <a:solidFill>
                  <a:srgbClr val="0070C0"/>
                </a:solidFill>
                <a:latin typeface="+mn-lt"/>
                <a:ea typeface="+mn-ea"/>
                <a:cs typeface="+mn-cs"/>
                <a:sym typeface="+mn-ea"/>
              </a:rPr>
              <a:t>单位：</a:t>
            </a:r>
            <a:r>
              <a:rPr kumimoji="1" lang="zh-CN" altLang="en-US" sz="2400" b="0" i="0" u="none" strike="noStrike" kern="0" cap="none" spc="0" normalizeH="0" baseline="0" noProof="1" dirty="0">
                <a:solidFill>
                  <a:srgbClr val="0070C0"/>
                </a:solidFill>
                <a:latin typeface="+mn-lt"/>
                <a:ea typeface="+mn-ea"/>
                <a:cs typeface="+mn-cs"/>
                <a:sym typeface="宋体" panose="02010600030101010101" pitchFamily="2" charset="-122"/>
              </a:rPr>
              <a:t>安培</a:t>
            </a:r>
            <a:r>
              <a:rPr kumimoji="1" lang="en-US" altLang="zh-CN" sz="2400" b="0" i="0" u="none" strike="noStrike" kern="0" cap="none" spc="0" normalizeH="0" baseline="0" noProof="1" dirty="0">
                <a:solidFill>
                  <a:srgbClr val="0070C0"/>
                </a:solidFill>
                <a:latin typeface="+mn-lt"/>
                <a:ea typeface="+mn-ea"/>
                <a:cs typeface="+mn-cs"/>
                <a:sym typeface="宋体" panose="02010600030101010101" pitchFamily="2" charset="-122"/>
              </a:rPr>
              <a:t>/</a:t>
            </a:r>
            <a:r>
              <a:rPr kumimoji="1" lang="zh-CN" altLang="en-US" sz="2400" b="0" i="0" u="none" strike="noStrike" kern="0" cap="none" spc="0" normalizeH="0" baseline="0" noProof="1" dirty="0">
                <a:solidFill>
                  <a:srgbClr val="0070C0"/>
                </a:solidFill>
                <a:latin typeface="+mn-lt"/>
                <a:ea typeface="+mn-ea"/>
                <a:cs typeface="+mn-cs"/>
                <a:sym typeface="宋体" panose="02010600030101010101" pitchFamily="2" charset="-122"/>
              </a:rPr>
              <a:t>米 </a:t>
            </a:r>
            <a:r>
              <a:rPr kumimoji="1" lang="en-US" altLang="zh-CN" sz="2400" b="0" i="0" u="none" strike="noStrike" kern="0" cap="none" spc="0" normalizeH="0" baseline="0" noProof="1" dirty="0">
                <a:solidFill>
                  <a:srgbClr val="0070C0"/>
                </a:solidFill>
                <a:latin typeface="+mn-lt"/>
                <a:ea typeface="+mn-ea"/>
                <a:cs typeface="+mn-cs"/>
                <a:sym typeface="宋体" panose="02010600030101010101" pitchFamily="2" charset="-122"/>
              </a:rPr>
              <a:t>A/m</a:t>
            </a:r>
            <a:endParaRPr kumimoji="1" lang="en-US" altLang="zh-CN" sz="2400" b="0" i="0" u="none" strike="noStrike" kern="0" cap="none" spc="0" normalizeH="0" baseline="0" noProof="1" dirty="0">
              <a:solidFill>
                <a:schemeClr val="tx1"/>
              </a:solidFill>
              <a:latin typeface="+mn-lt"/>
              <a:ea typeface="+mn-ea"/>
              <a:cs typeface="+mn-cs"/>
            </a:endParaRPr>
          </a:p>
          <a:p>
            <a:pPr marL="342900" marR="0" indent="-342900" algn="l" defTabSz="914400" rtl="0" eaLnBrk="1" fontAlgn="base" latinLnBrk="0" hangingPunct="1">
              <a:lnSpc>
                <a:spcPct val="90000"/>
              </a:lnSpc>
              <a:spcBef>
                <a:spcPct val="20000"/>
              </a:spcBef>
              <a:spcAft>
                <a:spcPct val="0"/>
              </a:spcAft>
              <a:buClrTx/>
              <a:buSzPct val="85000"/>
              <a:buFontTx/>
              <a:buNone/>
            </a:pPr>
            <a:r>
              <a:rPr kumimoji="1" lang="en-US" altLang="zh-CN" sz="2800" b="0" i="0" u="none" strike="noStrike" kern="0" cap="none" spc="0" normalizeH="0" baseline="0" noProof="1" dirty="0">
                <a:solidFill>
                  <a:schemeClr val="tx1"/>
                </a:solidFill>
                <a:latin typeface="+mn-lt"/>
                <a:ea typeface="+mn-ea"/>
                <a:cs typeface="+mn-cs"/>
              </a:rPr>
              <a:t>    </a:t>
            </a:r>
            <a:r>
              <a:rPr kumimoji="1" lang="zh-CN" altLang="en-US" sz="2800" b="1" i="0" u="none" strike="noStrike" kern="0" cap="none" spc="0" normalizeH="0" baseline="0" noProof="1" dirty="0">
                <a:solidFill>
                  <a:srgbClr val="FF0000"/>
                </a:solidFill>
                <a:latin typeface="+mn-lt"/>
                <a:ea typeface="+mn-ea"/>
                <a:cs typeface="+mn-cs"/>
              </a:rPr>
              <a:t>磁导率</a:t>
            </a:r>
            <a:r>
              <a:rPr kumimoji="1" lang="zh-CN" altLang="en-US" sz="2800" b="0" i="0" u="none" strike="noStrike" kern="0" cap="none" spc="0" normalizeH="0" baseline="0" noProof="1" dirty="0">
                <a:solidFill>
                  <a:schemeClr val="tx1"/>
                </a:solidFill>
                <a:latin typeface="+mn-lt"/>
                <a:ea typeface="+mn-ea"/>
                <a:cs typeface="+mn-cs"/>
              </a:rPr>
              <a:t> </a:t>
            </a:r>
            <a:r>
              <a:rPr kumimoji="1" lang="en-US" altLang="zh-CN" sz="2800" b="1" i="1" u="none" strike="noStrike" kern="0" cap="none" spc="0" normalizeH="0" baseline="0" noProof="1" dirty="0">
                <a:solidFill>
                  <a:srgbClr val="0070C0"/>
                </a:solidFill>
                <a:latin typeface="+mn-lt"/>
                <a:ea typeface="+mn-ea"/>
                <a:cs typeface="+mn-cs"/>
                <a:sym typeface="+mn-ea"/>
              </a:rPr>
              <a:t>µ</a:t>
            </a:r>
            <a:r>
              <a:rPr kumimoji="1" lang="zh-CN" altLang="en-US" sz="2800" b="0" i="0" u="none" strike="noStrike" kern="0" cap="none" spc="0" normalizeH="0" baseline="0" noProof="1" dirty="0">
                <a:solidFill>
                  <a:schemeClr val="tx1"/>
                </a:solidFill>
                <a:latin typeface="+mn-lt"/>
                <a:ea typeface="+mn-ea"/>
                <a:cs typeface="+mn-cs"/>
              </a:rPr>
              <a:t>        </a:t>
            </a:r>
            <a:r>
              <a:rPr kumimoji="1" lang="en-US" altLang="zh-CN" sz="2800" b="0" i="1" u="none" strike="noStrike" kern="0" cap="none" spc="0" normalizeH="0" baseline="0" noProof="1" dirty="0">
                <a:solidFill>
                  <a:schemeClr val="tx1"/>
                </a:solidFill>
                <a:latin typeface="Times New Roman" panose="02020603050405020304" pitchFamily="18" charset="0"/>
                <a:ea typeface="Times New Roman" panose="02020603050405020304" pitchFamily="18" charset="0"/>
                <a:cs typeface="+mn-cs"/>
              </a:rPr>
              <a:t>µ</a:t>
            </a:r>
            <a:r>
              <a:rPr kumimoji="1" lang="en-US" altLang="zh-CN" sz="2800" b="0" i="0" u="none" strike="noStrike" kern="0" cap="none" spc="0" normalizeH="0" baseline="0" noProof="1" dirty="0">
                <a:solidFill>
                  <a:schemeClr val="tx1"/>
                </a:solidFill>
                <a:latin typeface="+mn-lt"/>
                <a:ea typeface="+mn-ea"/>
                <a:cs typeface="+mn-cs"/>
              </a:rPr>
              <a:t>= </a:t>
            </a:r>
            <a:r>
              <a:rPr kumimoji="1" lang="en-US" altLang="zh-CN" sz="2800" b="0" i="1" u="none" strike="noStrike" kern="0" cap="none" spc="0" normalizeH="0" baseline="0" noProof="1" dirty="0">
                <a:solidFill>
                  <a:schemeClr val="tx1"/>
                </a:solidFill>
                <a:latin typeface="+mn-lt"/>
                <a:ea typeface="+mn-ea"/>
                <a:cs typeface="+mn-cs"/>
              </a:rPr>
              <a:t>B</a:t>
            </a:r>
            <a:r>
              <a:rPr kumimoji="1" lang="en-US" altLang="zh-CN" sz="2800" b="0" i="0" u="none" strike="noStrike" kern="0" cap="none" spc="0" normalizeH="0" baseline="0" noProof="1" dirty="0">
                <a:solidFill>
                  <a:schemeClr val="tx1"/>
                </a:solidFill>
                <a:latin typeface="+mn-lt"/>
                <a:ea typeface="+mn-ea"/>
                <a:cs typeface="+mn-cs"/>
              </a:rPr>
              <a:t>/</a:t>
            </a:r>
            <a:r>
              <a:rPr kumimoji="1" lang="en-US" altLang="zh-CN" sz="2800" b="0" i="1" u="none" strike="noStrike" kern="0" cap="none" spc="0" normalizeH="0" baseline="0" noProof="1" dirty="0">
                <a:solidFill>
                  <a:schemeClr val="tx1"/>
                </a:solidFill>
                <a:latin typeface="+mn-lt"/>
                <a:ea typeface="+mn-ea"/>
                <a:cs typeface="+mn-cs"/>
              </a:rPr>
              <a:t>H    </a:t>
            </a:r>
            <a:r>
              <a:rPr kumimoji="1" lang="zh-CN" altLang="zh-CN" sz="2400" b="0" i="0" u="none" strike="noStrike" kern="0" cap="none" spc="0" normalizeH="0" baseline="0" noProof="1" dirty="0">
                <a:solidFill>
                  <a:srgbClr val="0070C0"/>
                </a:solidFill>
                <a:latin typeface="+mn-lt"/>
                <a:ea typeface="+mn-ea"/>
                <a:cs typeface="+mn-cs"/>
              </a:rPr>
              <a:t>单位：亨利</a:t>
            </a:r>
            <a:r>
              <a:rPr kumimoji="1" lang="en-US" altLang="zh-CN" sz="2400" b="0" i="0" u="none" strike="noStrike" kern="0" cap="none" spc="0" normalizeH="0" baseline="0" noProof="1" dirty="0">
                <a:solidFill>
                  <a:srgbClr val="0070C0"/>
                </a:solidFill>
                <a:latin typeface="+mn-lt"/>
                <a:ea typeface="+mn-ea"/>
                <a:cs typeface="+mn-cs"/>
              </a:rPr>
              <a:t>/</a:t>
            </a:r>
            <a:r>
              <a:rPr kumimoji="1" lang="zh-CN" altLang="en-US" sz="2400" b="0" i="0" u="none" strike="noStrike" kern="0" cap="none" spc="0" normalizeH="0" baseline="0" noProof="1" dirty="0">
                <a:solidFill>
                  <a:srgbClr val="0070C0"/>
                </a:solidFill>
                <a:latin typeface="+mn-lt"/>
                <a:ea typeface="+mn-ea"/>
                <a:cs typeface="+mn-cs"/>
              </a:rPr>
              <a:t>米  </a:t>
            </a:r>
            <a:r>
              <a:rPr kumimoji="1" lang="en-US" altLang="zh-CN" sz="2400" b="0" i="0" u="none" strike="noStrike" kern="0" cap="none" spc="0" normalizeH="0" baseline="0" noProof="1" dirty="0">
                <a:solidFill>
                  <a:srgbClr val="0070C0"/>
                </a:solidFill>
                <a:latin typeface="+mn-lt"/>
                <a:ea typeface="+mn-ea"/>
                <a:cs typeface="+mn-cs"/>
              </a:rPr>
              <a:t>H/m</a:t>
            </a:r>
            <a:endParaRPr kumimoji="1" lang="en-US" altLang="zh-CN" sz="2800" b="0" i="1" u="none" strike="noStrike" kern="0" cap="none" spc="0" normalizeH="0" baseline="0" noProof="1" dirty="0">
              <a:solidFill>
                <a:schemeClr val="tx1"/>
              </a:solidFill>
              <a:latin typeface="+mn-lt"/>
              <a:ea typeface="+mn-ea"/>
              <a:cs typeface="+mn-cs"/>
            </a:endParaRPr>
          </a:p>
          <a:p>
            <a:pPr marL="342900" marR="0" indent="-342900" algn="l" defTabSz="914400" rtl="0" eaLnBrk="1" fontAlgn="base" latinLnBrk="0" hangingPunct="1">
              <a:lnSpc>
                <a:spcPct val="90000"/>
              </a:lnSpc>
              <a:spcBef>
                <a:spcPct val="20000"/>
              </a:spcBef>
              <a:spcAft>
                <a:spcPct val="0"/>
              </a:spcAft>
              <a:buClrTx/>
              <a:buSzPct val="85000"/>
              <a:buFontTx/>
              <a:buBlip>
                <a:blip r:embed="rId1"/>
              </a:buBlip>
            </a:pPr>
            <a:endParaRPr kumimoji="1" lang="en-US" altLang="zh-CN" sz="2800" b="0" i="0" u="none" strike="noStrike" kern="0" cap="none" spc="0" normalizeH="0" baseline="0" noProof="1" dirty="0">
              <a:solidFill>
                <a:schemeClr val="tx1"/>
              </a:solidFill>
              <a:latin typeface="+mn-lt"/>
              <a:ea typeface="+mn-ea"/>
              <a:cs typeface="+mn-cs"/>
            </a:endParaRPr>
          </a:p>
          <a:p>
            <a:pPr marL="0" marR="0" indent="0" algn="l" defTabSz="914400" rtl="0" eaLnBrk="1" fontAlgn="base" latinLnBrk="0" hangingPunct="1">
              <a:lnSpc>
                <a:spcPct val="90000"/>
              </a:lnSpc>
              <a:spcBef>
                <a:spcPct val="20000"/>
              </a:spcBef>
              <a:spcAft>
                <a:spcPct val="0"/>
              </a:spcAft>
              <a:buClrTx/>
              <a:buSzPct val="85000"/>
              <a:buFontTx/>
              <a:buNone/>
            </a:pPr>
            <a:r>
              <a:rPr kumimoji="1" lang="zh-CN" altLang="en-US" sz="2800" b="0" i="0" u="none" strike="noStrike" kern="0" cap="none" spc="0" normalizeH="0" baseline="0" noProof="1" dirty="0">
                <a:solidFill>
                  <a:schemeClr val="tx1"/>
                </a:solidFill>
                <a:latin typeface="+mn-lt"/>
                <a:ea typeface="+mn-ea"/>
                <a:cs typeface="+mn-cs"/>
              </a:rPr>
              <a:t>    </a:t>
            </a:r>
            <a:endParaRPr kumimoji="1" lang="zh-CN" altLang="en-US" sz="2800" b="0" i="0" u="none" strike="noStrike" kern="0" cap="none" spc="0" normalizeH="0" baseline="0" noProof="1" dirty="0">
              <a:solidFill>
                <a:schemeClr val="tx1"/>
              </a:solidFill>
              <a:latin typeface="+mn-lt"/>
              <a:ea typeface="+mn-ea"/>
              <a:cs typeface="+mn-cs"/>
            </a:endParaRPr>
          </a:p>
        </p:txBody>
      </p:sp>
      <p:sp>
        <p:nvSpPr>
          <p:cNvPr id="49155" name="文本框 49154"/>
          <p:cNvSpPr txBox="1"/>
          <p:nvPr/>
        </p:nvSpPr>
        <p:spPr>
          <a:xfrm>
            <a:off x="398463" y="4922838"/>
            <a:ext cx="8347075" cy="1800225"/>
          </a:xfrm>
          <a:prstGeom prst="rect">
            <a:avLst/>
          </a:prstGeom>
          <a:noFill/>
          <a:ln w="9525">
            <a:noFill/>
          </a:ln>
        </p:spPr>
        <p:txBody>
          <a:bodyPr anchor="t">
            <a:spAutoFit/>
          </a:bodyPr>
          <a:p>
            <a:pPr algn="just"/>
            <a:r>
              <a:rPr lang="zh-CN" altLang="en-US" sz="2800" dirty="0">
                <a:solidFill>
                  <a:srgbClr val="FF0000"/>
                </a:solidFill>
                <a:latin typeface="Times New Roman" panose="02020603050405020304" pitchFamily="18" charset="0"/>
                <a:ea typeface="楷体_GB2312" panose="02010609030101010101" pitchFamily="49" charset="-122"/>
              </a:rPr>
              <a:t>磁介质</a:t>
            </a:r>
            <a:r>
              <a:rPr lang="zh-CN" altLang="en-US" sz="2800" dirty="0">
                <a:latin typeface="Times New Roman" panose="02020603050405020304" pitchFamily="18" charset="0"/>
                <a:ea typeface="楷体_GB2312" panose="02010609030101010101" pitchFamily="49" charset="-122"/>
              </a:rPr>
              <a:t>：</a:t>
            </a:r>
            <a:r>
              <a:rPr lang="zh-CN" altLang="en-US" sz="2800" dirty="0">
                <a:solidFill>
                  <a:schemeClr val="tx1"/>
                </a:solidFill>
                <a:latin typeface="Times New Roman" panose="02020603050405020304" pitchFamily="18" charset="0"/>
                <a:ea typeface="楷体_GB2312" panose="02010609030101010101" pitchFamily="49" charset="-122"/>
              </a:rPr>
              <a:t>磁场和实物物质间总存在着相互作用，我们通常把与磁场有相互作用从而影响原磁场的物质称为磁介质。在此意义下，所有的物质都可称为磁介质。</a:t>
            </a:r>
            <a:endParaRPr lang="zh-CN" altLang="en-US" sz="2800" dirty="0">
              <a:solidFill>
                <a:schemeClr val="tx1"/>
              </a:solidFill>
              <a:latin typeface="Times New Roman" panose="02020603050405020304" pitchFamily="18" charset="0"/>
              <a:ea typeface="楷体_GB2312" panose="0201060903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9155"/>
                                        </p:tgtEl>
                                        <p:attrNameLst>
                                          <p:attrName>style.visibility</p:attrName>
                                        </p:attrNameLst>
                                      </p:cBhvr>
                                      <p:to>
                                        <p:strVal val="visible"/>
                                      </p:to>
                                    </p:set>
                                    <p:animEffect transition="in" filter="wipe(left)">
                                      <p:cBhvr>
                                        <p:cTn id="7" dur="500"/>
                                        <p:tgtEl>
                                          <p:spTgt spid="491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15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241" name="文本框 39945"/>
          <p:cNvSpPr txBox="1"/>
          <p:nvPr/>
        </p:nvSpPr>
        <p:spPr>
          <a:xfrm>
            <a:off x="457200" y="685800"/>
            <a:ext cx="8347075" cy="2227263"/>
          </a:xfrm>
          <a:prstGeom prst="rect">
            <a:avLst/>
          </a:prstGeom>
          <a:noFill/>
          <a:ln w="9525">
            <a:noFill/>
          </a:ln>
        </p:spPr>
        <p:txBody>
          <a:bodyPr anchor="t">
            <a:spAutoFit/>
          </a:bodyPr>
          <a:p>
            <a:pPr algn="just"/>
            <a:r>
              <a:rPr lang="zh-CN" altLang="en-US" sz="2800" dirty="0">
                <a:solidFill>
                  <a:srgbClr val="A50021"/>
                </a:solidFill>
                <a:latin typeface="Times New Roman" panose="02020603050405020304" pitchFamily="18" charset="0"/>
                <a:ea typeface="楷体_GB2312" panose="02010609030101010101" pitchFamily="49" charset="-122"/>
              </a:rPr>
              <a:t>磁介质的磁化</a:t>
            </a:r>
            <a:r>
              <a:rPr lang="zh-CN" altLang="en-US" sz="2800" dirty="0">
                <a:latin typeface="Times New Roman" panose="02020603050405020304" pitchFamily="18" charset="0"/>
                <a:ea typeface="楷体_GB2312" panose="02010609030101010101" pitchFamily="49" charset="-122"/>
              </a:rPr>
              <a:t>：</a:t>
            </a:r>
            <a:r>
              <a:rPr lang="zh-CN" altLang="en-US" sz="2800" dirty="0">
                <a:solidFill>
                  <a:schemeClr val="tx1"/>
                </a:solidFill>
                <a:latin typeface="Times New Roman" panose="02020603050405020304" pitchFamily="18" charset="0"/>
                <a:ea typeface="楷体_GB2312" panose="02010609030101010101" pitchFamily="49" charset="-122"/>
              </a:rPr>
              <a:t>磁场对磁场中的物质的作用称为磁化。当有外磁场存在时，由于磁场与磁介质的相互作用，磁介质内的分子磁矩沿着磁场（或相反方向）取向，从而产生一附加磁场，叠加在原磁场上</a:t>
            </a:r>
            <a:r>
              <a:rPr lang="zh-CN" altLang="en-US" sz="2800" dirty="0">
                <a:latin typeface="Times New Roman" panose="02020603050405020304" pitchFamily="18" charset="0"/>
                <a:ea typeface="楷体_GB2312" panose="02010609030101010101" pitchFamily="49" charset="-122"/>
              </a:rPr>
              <a:t>。</a:t>
            </a:r>
            <a:endParaRPr lang="zh-CN" altLang="en-US" sz="2800">
              <a:latin typeface="Times New Roman" panose="02020603050405020304" pitchFamily="18" charset="0"/>
              <a:ea typeface="楷体_GB2312" panose="02010609030101010101" pitchFamily="49" charset="-122"/>
            </a:endParaRPr>
          </a:p>
        </p:txBody>
      </p:sp>
      <p:sp>
        <p:nvSpPr>
          <p:cNvPr id="10242" name="云形标注 39948"/>
          <p:cNvSpPr/>
          <p:nvPr/>
        </p:nvSpPr>
        <p:spPr>
          <a:xfrm>
            <a:off x="582613" y="4191000"/>
            <a:ext cx="2160587" cy="990600"/>
          </a:xfrm>
          <a:prstGeom prst="cloudCallout">
            <a:avLst>
              <a:gd name="adj1" fmla="val 56833"/>
              <a:gd name="adj2" fmla="val -108171"/>
            </a:avLst>
          </a:prstGeom>
          <a:solidFill>
            <a:schemeClr val="accent1"/>
          </a:solidFill>
          <a:ln w="9525" cap="flat" cmpd="sng">
            <a:solidFill>
              <a:schemeClr val="tx1"/>
            </a:solidFill>
            <a:prstDash val="solid"/>
            <a:round/>
            <a:headEnd type="none" w="med" len="med"/>
            <a:tailEnd type="none" w="med" len="med"/>
          </a:ln>
        </p:spPr>
        <p:txBody>
          <a:bodyPr anchor="t"/>
          <a:p>
            <a:pPr algn="ctr"/>
            <a:r>
              <a:rPr lang="zh-CN" altLang="en-US" sz="2800" dirty="0">
                <a:solidFill>
                  <a:srgbClr val="FF0066"/>
                </a:solidFill>
                <a:latin typeface="Times New Roman" panose="02020603050405020304" pitchFamily="18" charset="0"/>
                <a:ea typeface="华文行楷" panose="02010800040101010101" pitchFamily="2" charset="-122"/>
              </a:rPr>
              <a:t>总磁感强度</a:t>
            </a:r>
            <a:endParaRPr lang="zh-CN" altLang="en-US" sz="2800" dirty="0">
              <a:solidFill>
                <a:srgbClr val="FF0066"/>
              </a:solidFill>
              <a:latin typeface="Times New Roman" panose="02020603050405020304" pitchFamily="18" charset="0"/>
              <a:ea typeface="华文行楷" panose="02010800040101010101" pitchFamily="2" charset="-122"/>
            </a:endParaRPr>
          </a:p>
        </p:txBody>
      </p:sp>
      <p:sp>
        <p:nvSpPr>
          <p:cNvPr id="10243" name="云形标注 39949"/>
          <p:cNvSpPr/>
          <p:nvPr/>
        </p:nvSpPr>
        <p:spPr>
          <a:xfrm>
            <a:off x="5048250" y="4114800"/>
            <a:ext cx="1981200" cy="1198563"/>
          </a:xfrm>
          <a:prstGeom prst="cloudCallout">
            <a:avLst>
              <a:gd name="adj1" fmla="val -43347"/>
              <a:gd name="adj2" fmla="val -79935"/>
            </a:avLst>
          </a:prstGeom>
          <a:solidFill>
            <a:schemeClr val="accent1"/>
          </a:solidFill>
          <a:ln w="9525" cap="flat" cmpd="sng">
            <a:solidFill>
              <a:schemeClr val="tx1"/>
            </a:solidFill>
            <a:prstDash val="solid"/>
            <a:round/>
            <a:headEnd type="none" w="med" len="med"/>
            <a:tailEnd type="none" w="med" len="med"/>
          </a:ln>
        </p:spPr>
        <p:txBody>
          <a:bodyPr anchor="t"/>
          <a:p>
            <a:pPr algn="ctr">
              <a:buSzTx/>
            </a:pPr>
            <a:r>
              <a:rPr lang="zh-CN" altLang="en-US" sz="2800" dirty="0">
                <a:solidFill>
                  <a:srgbClr val="FF0066"/>
                </a:solidFill>
                <a:latin typeface="Times New Roman" panose="02020603050405020304" pitchFamily="18" charset="0"/>
                <a:ea typeface="华文行楷" panose="02010800040101010101" pitchFamily="2" charset="-122"/>
              </a:rPr>
              <a:t>附加磁感强度</a:t>
            </a:r>
            <a:endParaRPr lang="zh-CN" altLang="en-US" sz="2800" dirty="0">
              <a:solidFill>
                <a:srgbClr val="FF0066"/>
              </a:solidFill>
              <a:latin typeface="Times New Roman" panose="02020603050405020304" pitchFamily="18" charset="0"/>
              <a:ea typeface="华文行楷" panose="02010800040101010101" pitchFamily="2" charset="-122"/>
            </a:endParaRPr>
          </a:p>
        </p:txBody>
      </p:sp>
      <p:sp>
        <p:nvSpPr>
          <p:cNvPr id="10244" name="云形标注 39950"/>
          <p:cNvSpPr/>
          <p:nvPr/>
        </p:nvSpPr>
        <p:spPr>
          <a:xfrm>
            <a:off x="2743200" y="4114800"/>
            <a:ext cx="2076450" cy="990600"/>
          </a:xfrm>
          <a:prstGeom prst="cloudCallout">
            <a:avLst>
              <a:gd name="adj1" fmla="val -1611"/>
              <a:gd name="adj2" fmla="val -85736"/>
            </a:avLst>
          </a:prstGeom>
          <a:solidFill>
            <a:schemeClr val="accent1"/>
          </a:solidFill>
          <a:ln w="9525" cap="flat" cmpd="sng">
            <a:solidFill>
              <a:schemeClr val="tx1"/>
            </a:solidFill>
            <a:prstDash val="solid"/>
            <a:round/>
            <a:headEnd type="none" w="med" len="med"/>
            <a:tailEnd type="none" w="med" len="med"/>
          </a:ln>
        </p:spPr>
        <p:txBody>
          <a:bodyPr anchor="t"/>
          <a:p>
            <a:pPr algn="ctr">
              <a:buSzTx/>
            </a:pPr>
            <a:r>
              <a:rPr lang="zh-CN" altLang="en-US" sz="2800" dirty="0">
                <a:solidFill>
                  <a:srgbClr val="FF0066"/>
                </a:solidFill>
                <a:latin typeface="Times New Roman" panose="02020603050405020304" pitchFamily="18" charset="0"/>
                <a:ea typeface="华文行楷" panose="02010800040101010101" pitchFamily="2" charset="-122"/>
              </a:rPr>
              <a:t>外加磁感强度</a:t>
            </a:r>
            <a:endParaRPr lang="zh-CN" altLang="en-US" sz="2800" dirty="0">
              <a:solidFill>
                <a:srgbClr val="FF0066"/>
              </a:solidFill>
              <a:latin typeface="Times New Roman" panose="02020603050405020304" pitchFamily="18" charset="0"/>
              <a:ea typeface="华文行楷" panose="02010800040101010101" pitchFamily="2" charset="-122"/>
            </a:endParaRPr>
          </a:p>
        </p:txBody>
      </p:sp>
      <p:sp>
        <p:nvSpPr>
          <p:cNvPr id="10245" name="文本框 39951"/>
          <p:cNvSpPr txBox="1"/>
          <p:nvPr/>
        </p:nvSpPr>
        <p:spPr>
          <a:xfrm>
            <a:off x="501650" y="5530850"/>
            <a:ext cx="8337550" cy="946150"/>
          </a:xfrm>
          <a:prstGeom prst="rect">
            <a:avLst/>
          </a:prstGeom>
          <a:noFill/>
          <a:ln w="9525">
            <a:noFill/>
          </a:ln>
        </p:spPr>
        <p:txBody>
          <a:bodyPr anchor="t">
            <a:spAutoFit/>
          </a:bodyPr>
          <a:p>
            <a:r>
              <a:rPr lang="zh-CN" altLang="en-US" sz="2800" dirty="0">
                <a:latin typeface="Times New Roman" panose="02020603050405020304" pitchFamily="18" charset="0"/>
                <a:ea typeface="楷体_GB2312" panose="02010609030101010101" pitchFamily="49" charset="-122"/>
              </a:rPr>
              <a:t>式中</a:t>
            </a:r>
            <a:r>
              <a:rPr lang="en-US" altLang="zh-CN" sz="2800">
                <a:latin typeface="Times New Roman" panose="02020603050405020304" pitchFamily="18" charset="0"/>
                <a:ea typeface="楷体_GB2312" panose="02010609030101010101" pitchFamily="49" charset="-122"/>
              </a:rPr>
              <a:t>, </a:t>
            </a:r>
            <a:r>
              <a:rPr lang="en-US" altLang="zh-CN" sz="2800" i="1">
                <a:solidFill>
                  <a:srgbClr val="CC0000"/>
                </a:solidFill>
                <a:latin typeface="Times New Roman" panose="02020603050405020304" pitchFamily="18" charset="0"/>
                <a:ea typeface="楷体_GB2312" panose="02010609030101010101" pitchFamily="49" charset="-122"/>
                <a:sym typeface="Symbol" panose="05050102010706020507" pitchFamily="18" charset="2"/>
              </a:rPr>
              <a:t></a:t>
            </a:r>
            <a:r>
              <a:rPr lang="en-US" altLang="zh-CN" sz="2800" baseline="-25000">
                <a:solidFill>
                  <a:srgbClr val="CC0000"/>
                </a:solidFill>
                <a:latin typeface="Times New Roman" panose="02020603050405020304" pitchFamily="18" charset="0"/>
                <a:ea typeface="楷体_GB2312" panose="02010609030101010101" pitchFamily="49" charset="-122"/>
              </a:rPr>
              <a:t>r</a:t>
            </a:r>
            <a:r>
              <a:rPr lang="zh-CN" altLang="en-US" sz="2800" dirty="0">
                <a:latin typeface="Times New Roman" panose="02020603050405020304" pitchFamily="18" charset="0"/>
                <a:ea typeface="楷体_GB2312" panose="02010609030101010101" pitchFamily="49" charset="-122"/>
              </a:rPr>
              <a:t>叫磁介质的</a:t>
            </a:r>
            <a:r>
              <a:rPr lang="zh-CN" altLang="en-US" sz="2800" dirty="0">
                <a:solidFill>
                  <a:srgbClr val="CC0000"/>
                </a:solidFill>
                <a:latin typeface="Times New Roman" panose="02020603050405020304" pitchFamily="18" charset="0"/>
                <a:ea typeface="楷体_GB2312" panose="02010609030101010101" pitchFamily="49" charset="-122"/>
              </a:rPr>
              <a:t>相对磁导率</a:t>
            </a:r>
            <a:r>
              <a:rPr lang="en-US" altLang="zh-CN" sz="2800" dirty="0">
                <a:latin typeface="Times New Roman" panose="02020603050405020304" pitchFamily="18" charset="0"/>
                <a:ea typeface="楷体_GB2312" panose="02010609030101010101" pitchFamily="49" charset="-122"/>
              </a:rPr>
              <a:t>,</a:t>
            </a:r>
            <a:r>
              <a:rPr lang="zh-CN" altLang="en-US" sz="2800" dirty="0">
                <a:latin typeface="Times New Roman" panose="02020603050405020304" pitchFamily="18" charset="0"/>
                <a:ea typeface="楷体_GB2312" panose="02010609030101010101" pitchFamily="49" charset="-122"/>
              </a:rPr>
              <a:t>它随磁介质的种类和状态的不同而不同。对真空， </a:t>
            </a:r>
            <a:r>
              <a:rPr lang="en-US" altLang="zh-CN" sz="2800" i="1" dirty="0">
                <a:latin typeface="Times New Roman" panose="02020603050405020304" pitchFamily="18" charset="0"/>
                <a:ea typeface="楷体_GB2312" panose="02010609030101010101" pitchFamily="49" charset="-122"/>
                <a:sym typeface="Symbol" panose="05050102010706020507" pitchFamily="18" charset="2"/>
              </a:rPr>
              <a:t></a:t>
            </a:r>
            <a:r>
              <a:rPr lang="en-US" altLang="zh-CN" sz="2800" i="1" baseline="-25000">
                <a:latin typeface="Times New Roman" panose="02020603050405020304" pitchFamily="18" charset="0"/>
                <a:ea typeface="楷体_GB2312" panose="02010609030101010101" pitchFamily="49" charset="-122"/>
              </a:rPr>
              <a:t>r</a:t>
            </a:r>
            <a:r>
              <a:rPr lang="en-US" altLang="zh-CN" sz="2800">
                <a:latin typeface="Times New Roman" panose="02020603050405020304" pitchFamily="18" charset="0"/>
                <a:ea typeface="楷体_GB2312" panose="02010609030101010101" pitchFamily="49" charset="-122"/>
              </a:rPr>
              <a:t>=1</a:t>
            </a:r>
            <a:r>
              <a:rPr lang="zh-CN" altLang="en-US" sz="2800">
                <a:latin typeface="Times New Roman" panose="02020603050405020304" pitchFamily="18" charset="0"/>
                <a:ea typeface="楷体_GB2312" panose="02010609030101010101" pitchFamily="49" charset="-122"/>
              </a:rPr>
              <a:t>。</a:t>
            </a:r>
            <a:endParaRPr lang="zh-CN" altLang="en-US" sz="2800">
              <a:latin typeface="Times New Roman" panose="02020603050405020304" pitchFamily="18" charset="0"/>
              <a:ea typeface="楷体_GB2312" panose="02010609030101010101" pitchFamily="49" charset="-122"/>
            </a:endParaRPr>
          </a:p>
        </p:txBody>
      </p:sp>
      <p:pic>
        <p:nvPicPr>
          <p:cNvPr id="10246" name="图片 39954"/>
          <p:cNvPicPr>
            <a:picLocks noChangeAspect="1"/>
          </p:cNvPicPr>
          <p:nvPr/>
        </p:nvPicPr>
        <p:blipFill>
          <a:blip r:embed="rId1"/>
          <a:stretch>
            <a:fillRect/>
          </a:stretch>
        </p:blipFill>
        <p:spPr>
          <a:xfrm>
            <a:off x="2514600" y="2735263"/>
            <a:ext cx="4876800" cy="922337"/>
          </a:xfrm>
          <a:prstGeom prst="rect">
            <a:avLst/>
          </a:prstGeom>
          <a:noFill/>
          <a:ln w="9525">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7974" name="矩形 37973"/>
          <p:cNvSpPr/>
          <p:nvPr/>
        </p:nvSpPr>
        <p:spPr>
          <a:xfrm>
            <a:off x="228600" y="457200"/>
            <a:ext cx="2684463" cy="519113"/>
          </a:xfrm>
          <a:prstGeom prst="rect">
            <a:avLst/>
          </a:prstGeom>
          <a:noFill/>
          <a:ln w="9525">
            <a:noFill/>
          </a:ln>
        </p:spPr>
        <p:txBody>
          <a:bodyPr wrap="none" lIns="92075" tIns="46038" rIns="92075" bIns="46038">
            <a:spAutoFit/>
          </a:bodyPr>
          <a:p>
            <a:pPr eaLnBrk="0" fontAlgn="base" hangingPunct="0"/>
            <a:r>
              <a:rPr lang="zh-CN" altLang="en-US" sz="2800" b="1" strike="noStrike" noProof="1" dirty="0">
                <a:solidFill>
                  <a:srgbClr val="CC0000"/>
                </a:solidFill>
                <a:effectLst>
                  <a:outerShdw blurRad="38100" dist="38100" dir="2700000">
                    <a:srgbClr val="C0C0C0"/>
                  </a:outerShdw>
                </a:effectLst>
                <a:latin typeface="Bookman Old Style" panose="02050604050505020204" pitchFamily="18" charset="0"/>
                <a:ea typeface="楷体_GB2312" panose="02010609030101010101" pitchFamily="49" charset="-122"/>
                <a:cs typeface="+mn-cs"/>
              </a:rPr>
              <a:t>磁介质的分类</a:t>
            </a:r>
            <a:r>
              <a:rPr lang="zh-CN" altLang="en-US" sz="2800" b="1" strike="noStrike" noProof="1" dirty="0">
                <a:effectLst>
                  <a:outerShdw blurRad="38100" dist="38100" dir="2700000">
                    <a:srgbClr val="C0C0C0"/>
                  </a:outerShdw>
                </a:effectLst>
                <a:latin typeface="Bookman Old Style" panose="02050604050505020204" pitchFamily="18" charset="0"/>
                <a:ea typeface="楷体_GB2312" panose="02010609030101010101" pitchFamily="49" charset="-122"/>
                <a:cs typeface="+mn-cs"/>
              </a:rPr>
              <a:t>：</a:t>
            </a:r>
            <a:endParaRPr lang="zh-CN" altLang="en-US" sz="2800" b="1" strike="noStrike" noProof="1" dirty="0">
              <a:effectLst>
                <a:outerShdw blurRad="38100" dist="38100" dir="2700000">
                  <a:srgbClr val="C0C0C0"/>
                </a:outerShdw>
              </a:effectLst>
              <a:latin typeface="Bookman Old Style" panose="02050604050505020204" pitchFamily="18" charset="0"/>
            </a:endParaRPr>
          </a:p>
        </p:txBody>
      </p:sp>
      <p:grpSp>
        <p:nvGrpSpPr>
          <p:cNvPr id="11266" name="组合 37989"/>
          <p:cNvGrpSpPr/>
          <p:nvPr/>
        </p:nvGrpSpPr>
        <p:grpSpPr>
          <a:xfrm>
            <a:off x="2106613" y="1752600"/>
            <a:ext cx="6503987" cy="1066800"/>
            <a:chOff x="1327" y="1104"/>
            <a:chExt cx="4097" cy="672"/>
          </a:xfrm>
        </p:grpSpPr>
        <p:grpSp>
          <p:nvGrpSpPr>
            <p:cNvPr id="11267" name="组合 37978"/>
            <p:cNvGrpSpPr/>
            <p:nvPr/>
          </p:nvGrpSpPr>
          <p:grpSpPr>
            <a:xfrm>
              <a:off x="1327" y="1275"/>
              <a:ext cx="4097" cy="501"/>
              <a:chOff x="1286" y="1440"/>
              <a:chExt cx="4097" cy="501"/>
            </a:xfrm>
          </p:grpSpPr>
          <p:sp>
            <p:nvSpPr>
              <p:cNvPr id="11268" name="矩形 37916"/>
              <p:cNvSpPr/>
              <p:nvPr/>
            </p:nvSpPr>
            <p:spPr>
              <a:xfrm>
                <a:off x="1910" y="1488"/>
                <a:ext cx="323" cy="404"/>
              </a:xfrm>
              <a:prstGeom prst="rect">
                <a:avLst/>
              </a:prstGeom>
              <a:noFill/>
              <a:ln w="9525">
                <a:noFill/>
              </a:ln>
            </p:spPr>
            <p:txBody>
              <a:bodyPr wrap="none" lIns="92075" tIns="46038" rIns="92075" bIns="46038" anchor="t">
                <a:spAutoFit/>
              </a:bodyPr>
              <a:p>
                <a:pPr eaLnBrk="0" hangingPunct="0"/>
                <a:r>
                  <a:rPr lang="en-US" altLang="zh-CN" sz="3600" i="1">
                    <a:solidFill>
                      <a:schemeClr val="tx1"/>
                    </a:solidFill>
                    <a:latin typeface="Bookman Old Style" panose="02050604050505020204" pitchFamily="18" charset="0"/>
                    <a:ea typeface="楷体_GB2312" panose="02010609030101010101" pitchFamily="49" charset="-122"/>
                  </a:rPr>
                  <a:t>B</a:t>
                </a:r>
                <a:endParaRPr lang="en-US" altLang="zh-CN" sz="3600" i="1">
                  <a:solidFill>
                    <a:schemeClr val="tx1"/>
                  </a:solidFill>
                  <a:latin typeface="Bookman Old Style" panose="02050604050505020204" pitchFamily="18" charset="0"/>
                  <a:ea typeface="楷体_GB2312" panose="02010609030101010101" pitchFamily="49" charset="-122"/>
                </a:endParaRPr>
              </a:p>
            </p:txBody>
          </p:sp>
          <p:sp>
            <p:nvSpPr>
              <p:cNvPr id="11269" name="直接连接符 37917"/>
              <p:cNvSpPr/>
              <p:nvPr/>
            </p:nvSpPr>
            <p:spPr>
              <a:xfrm>
                <a:off x="1920" y="1537"/>
                <a:ext cx="336" cy="0"/>
              </a:xfrm>
              <a:prstGeom prst="line">
                <a:avLst/>
              </a:prstGeom>
              <a:ln w="12700" cap="flat" cmpd="sng">
                <a:solidFill>
                  <a:schemeClr val="tx1"/>
                </a:solidFill>
                <a:prstDash val="solid"/>
                <a:round/>
                <a:headEnd type="none" w="sm" len="sm"/>
                <a:tailEnd type="stealth" w="med" len="med"/>
              </a:ln>
            </p:spPr>
          </p:sp>
          <p:sp>
            <p:nvSpPr>
              <p:cNvPr id="11270" name="直接连接符 37918"/>
              <p:cNvSpPr/>
              <p:nvPr/>
            </p:nvSpPr>
            <p:spPr>
              <a:xfrm>
                <a:off x="1344" y="1537"/>
                <a:ext cx="336" cy="0"/>
              </a:xfrm>
              <a:prstGeom prst="line">
                <a:avLst/>
              </a:prstGeom>
              <a:ln w="12700" cap="flat" cmpd="sng">
                <a:solidFill>
                  <a:schemeClr val="tx1"/>
                </a:solidFill>
                <a:prstDash val="solid"/>
                <a:round/>
                <a:headEnd type="none" w="sm" len="sm"/>
                <a:tailEnd type="stealth" w="med" len="med"/>
              </a:ln>
            </p:spPr>
          </p:sp>
          <p:sp>
            <p:nvSpPr>
              <p:cNvPr id="11271" name="矩形 37919"/>
              <p:cNvSpPr/>
              <p:nvPr/>
            </p:nvSpPr>
            <p:spPr>
              <a:xfrm>
                <a:off x="2150" y="1666"/>
                <a:ext cx="211" cy="231"/>
              </a:xfrm>
              <a:prstGeom prst="rect">
                <a:avLst/>
              </a:prstGeom>
              <a:noFill/>
              <a:ln w="9525">
                <a:noFill/>
              </a:ln>
            </p:spPr>
            <p:txBody>
              <a:bodyPr wrap="none" lIns="92075" tIns="46038" rIns="92075" bIns="46038" anchor="t">
                <a:spAutoFit/>
              </a:bodyPr>
              <a:p>
                <a:pPr eaLnBrk="0" hangingPunct="0"/>
                <a:r>
                  <a:rPr lang="en-US" altLang="zh-CN">
                    <a:solidFill>
                      <a:schemeClr val="tx1"/>
                    </a:solidFill>
                    <a:latin typeface="Bookman Old Style" panose="02050604050505020204" pitchFamily="18" charset="0"/>
                    <a:ea typeface="楷体_GB2312" panose="02010609030101010101" pitchFamily="49" charset="-122"/>
                  </a:rPr>
                  <a:t>0</a:t>
                </a:r>
                <a:endParaRPr lang="en-US" altLang="zh-CN">
                  <a:solidFill>
                    <a:schemeClr val="tx1"/>
                  </a:solidFill>
                  <a:latin typeface="Bookman Old Style" panose="02050604050505020204" pitchFamily="18" charset="0"/>
                  <a:ea typeface="楷体_GB2312" panose="02010609030101010101" pitchFamily="49" charset="-122"/>
                </a:endParaRPr>
              </a:p>
            </p:txBody>
          </p:sp>
          <p:sp>
            <p:nvSpPr>
              <p:cNvPr id="11272" name="矩形 37920"/>
              <p:cNvSpPr/>
              <p:nvPr/>
            </p:nvSpPr>
            <p:spPr>
              <a:xfrm>
                <a:off x="1286" y="1516"/>
                <a:ext cx="323" cy="404"/>
              </a:xfrm>
              <a:prstGeom prst="rect">
                <a:avLst/>
              </a:prstGeom>
              <a:noFill/>
              <a:ln w="9525">
                <a:noFill/>
              </a:ln>
            </p:spPr>
            <p:txBody>
              <a:bodyPr wrap="none" lIns="92075" tIns="46038" rIns="92075" bIns="46038" anchor="t">
                <a:spAutoFit/>
              </a:bodyPr>
              <a:p>
                <a:pPr eaLnBrk="0" hangingPunct="0"/>
                <a:r>
                  <a:rPr lang="en-US" altLang="zh-CN" sz="3600" i="1">
                    <a:solidFill>
                      <a:schemeClr val="tx1"/>
                    </a:solidFill>
                    <a:latin typeface="Bookman Old Style" panose="02050604050505020204" pitchFamily="18" charset="0"/>
                    <a:ea typeface="楷体_GB2312" panose="02010609030101010101" pitchFamily="49" charset="-122"/>
                  </a:rPr>
                  <a:t>B</a:t>
                </a:r>
                <a:endParaRPr lang="en-US" altLang="zh-CN" sz="3600" i="1">
                  <a:solidFill>
                    <a:schemeClr val="tx1"/>
                  </a:solidFill>
                  <a:latin typeface="Bookman Old Style" panose="02050604050505020204" pitchFamily="18" charset="0"/>
                  <a:ea typeface="楷体_GB2312" panose="02010609030101010101" pitchFamily="49" charset="-122"/>
                </a:endParaRPr>
              </a:p>
            </p:txBody>
          </p:sp>
          <p:sp>
            <p:nvSpPr>
              <p:cNvPr id="11273" name="直接连接符 37921"/>
              <p:cNvSpPr/>
              <p:nvPr/>
            </p:nvSpPr>
            <p:spPr>
              <a:xfrm flipH="1">
                <a:off x="1584" y="1585"/>
                <a:ext cx="48" cy="48"/>
              </a:xfrm>
              <a:prstGeom prst="line">
                <a:avLst/>
              </a:prstGeom>
              <a:ln w="25400" cap="flat" cmpd="sng">
                <a:solidFill>
                  <a:schemeClr val="tx1"/>
                </a:solidFill>
                <a:prstDash val="solid"/>
                <a:round/>
                <a:headEnd type="none" w="sm" len="sm"/>
                <a:tailEnd type="none" w="sm" len="sm"/>
              </a:ln>
            </p:spPr>
          </p:sp>
          <p:sp>
            <p:nvSpPr>
              <p:cNvPr id="11274" name="矩形 37922"/>
              <p:cNvSpPr/>
              <p:nvPr/>
            </p:nvSpPr>
            <p:spPr>
              <a:xfrm>
                <a:off x="1622" y="1488"/>
                <a:ext cx="404" cy="404"/>
              </a:xfrm>
              <a:prstGeom prst="rect">
                <a:avLst/>
              </a:prstGeom>
              <a:noFill/>
              <a:ln w="9525">
                <a:noFill/>
              </a:ln>
            </p:spPr>
            <p:txBody>
              <a:bodyPr wrap="none" lIns="92075" tIns="46038" rIns="92075" bIns="46038" anchor="t">
                <a:spAutoFit/>
              </a:bodyPr>
              <a:p>
                <a:pPr eaLnBrk="0" hangingPunct="0"/>
                <a:r>
                  <a:rPr lang="zh-CN" altLang="en-US" sz="3600" dirty="0">
                    <a:solidFill>
                      <a:schemeClr val="tx1"/>
                    </a:solidFill>
                    <a:latin typeface="Bookman Old Style" panose="02050604050505020204" pitchFamily="18" charset="0"/>
                    <a:ea typeface="楷体_GB2312" panose="02010609030101010101" pitchFamily="49" charset="-122"/>
                  </a:rPr>
                  <a:t>与</a:t>
                </a:r>
                <a:endParaRPr lang="zh-CN" altLang="en-US" sz="3600" dirty="0">
                  <a:solidFill>
                    <a:schemeClr val="tx1"/>
                  </a:solidFill>
                  <a:latin typeface="Bookman Old Style" panose="02050604050505020204" pitchFamily="18" charset="0"/>
                  <a:ea typeface="楷体_GB2312" panose="02010609030101010101" pitchFamily="49" charset="-122"/>
                </a:endParaRPr>
              </a:p>
            </p:txBody>
          </p:sp>
          <p:sp>
            <p:nvSpPr>
              <p:cNvPr id="11275" name="矩形 37923"/>
              <p:cNvSpPr/>
              <p:nvPr/>
            </p:nvSpPr>
            <p:spPr>
              <a:xfrm>
                <a:off x="2342" y="1488"/>
                <a:ext cx="693" cy="404"/>
              </a:xfrm>
              <a:prstGeom prst="rect">
                <a:avLst/>
              </a:prstGeom>
              <a:noFill/>
              <a:ln w="9525">
                <a:noFill/>
              </a:ln>
            </p:spPr>
            <p:txBody>
              <a:bodyPr wrap="none" lIns="92075" tIns="46038" rIns="92075" bIns="46038" anchor="t">
                <a:spAutoFit/>
              </a:bodyPr>
              <a:p>
                <a:pPr eaLnBrk="0" hangingPunct="0"/>
                <a:r>
                  <a:rPr lang="zh-CN" altLang="en-US" sz="3600" dirty="0">
                    <a:solidFill>
                      <a:schemeClr val="tx1"/>
                    </a:solidFill>
                    <a:latin typeface="Bookman Old Style" panose="02050604050505020204" pitchFamily="18" charset="0"/>
                    <a:ea typeface="楷体_GB2312" panose="02010609030101010101" pitchFamily="49" charset="-122"/>
                  </a:rPr>
                  <a:t>同向</a:t>
                </a:r>
                <a:endParaRPr lang="zh-CN" altLang="en-US" sz="3600" dirty="0">
                  <a:solidFill>
                    <a:schemeClr val="tx1"/>
                  </a:solidFill>
                  <a:latin typeface="Bookman Old Style" panose="02050604050505020204" pitchFamily="18" charset="0"/>
                  <a:ea typeface="楷体_GB2312" panose="02010609030101010101" pitchFamily="49" charset="-122"/>
                </a:endParaRPr>
              </a:p>
            </p:txBody>
          </p:sp>
          <p:sp>
            <p:nvSpPr>
              <p:cNvPr id="11276" name="矩形 37932"/>
              <p:cNvSpPr/>
              <p:nvPr/>
            </p:nvSpPr>
            <p:spPr>
              <a:xfrm>
                <a:off x="3830" y="1516"/>
                <a:ext cx="323" cy="404"/>
              </a:xfrm>
              <a:prstGeom prst="rect">
                <a:avLst/>
              </a:prstGeom>
              <a:noFill/>
              <a:ln w="9525">
                <a:noFill/>
              </a:ln>
            </p:spPr>
            <p:txBody>
              <a:bodyPr wrap="none" lIns="92075" tIns="46038" rIns="92075" bIns="46038" anchor="t">
                <a:spAutoFit/>
              </a:bodyPr>
              <a:p>
                <a:pPr eaLnBrk="0" hangingPunct="0"/>
                <a:r>
                  <a:rPr lang="en-US" altLang="zh-CN" sz="3600" i="1">
                    <a:solidFill>
                      <a:schemeClr val="tx1"/>
                    </a:solidFill>
                    <a:latin typeface="Bookman Old Style" panose="02050604050505020204" pitchFamily="18" charset="0"/>
                    <a:ea typeface="楷体_GB2312" panose="02010609030101010101" pitchFamily="49" charset="-122"/>
                  </a:rPr>
                  <a:t>B</a:t>
                </a:r>
                <a:endParaRPr lang="en-US" altLang="zh-CN" sz="3600" i="1">
                  <a:solidFill>
                    <a:schemeClr val="tx1"/>
                  </a:solidFill>
                  <a:latin typeface="Bookman Old Style" panose="02050604050505020204" pitchFamily="18" charset="0"/>
                  <a:ea typeface="楷体_GB2312" panose="02010609030101010101" pitchFamily="49" charset="-122"/>
                </a:endParaRPr>
              </a:p>
            </p:txBody>
          </p:sp>
          <p:sp>
            <p:nvSpPr>
              <p:cNvPr id="11277" name="矩形 37933"/>
              <p:cNvSpPr/>
              <p:nvPr/>
            </p:nvSpPr>
            <p:spPr>
              <a:xfrm>
                <a:off x="4070" y="1666"/>
                <a:ext cx="211" cy="231"/>
              </a:xfrm>
              <a:prstGeom prst="rect">
                <a:avLst/>
              </a:prstGeom>
              <a:noFill/>
              <a:ln w="9525">
                <a:noFill/>
              </a:ln>
            </p:spPr>
            <p:txBody>
              <a:bodyPr wrap="none" lIns="92075" tIns="46038" rIns="92075" bIns="46038" anchor="t">
                <a:spAutoFit/>
              </a:bodyPr>
              <a:p>
                <a:pPr eaLnBrk="0" hangingPunct="0"/>
                <a:r>
                  <a:rPr lang="en-US" altLang="zh-CN">
                    <a:solidFill>
                      <a:schemeClr val="tx1"/>
                    </a:solidFill>
                    <a:latin typeface="Bookman Old Style" panose="02050604050505020204" pitchFamily="18" charset="0"/>
                    <a:ea typeface="楷体_GB2312" panose="02010609030101010101" pitchFamily="49" charset="-122"/>
                  </a:rPr>
                  <a:t>0</a:t>
                </a:r>
                <a:endParaRPr lang="en-US" altLang="zh-CN">
                  <a:solidFill>
                    <a:schemeClr val="tx1"/>
                  </a:solidFill>
                  <a:latin typeface="Bookman Old Style" panose="02050604050505020204" pitchFamily="18" charset="0"/>
                  <a:ea typeface="楷体_GB2312" panose="02010609030101010101" pitchFamily="49" charset="-122"/>
                </a:endParaRPr>
              </a:p>
            </p:txBody>
          </p:sp>
          <p:sp>
            <p:nvSpPr>
              <p:cNvPr id="11278" name="矩形 37934"/>
              <p:cNvSpPr/>
              <p:nvPr/>
            </p:nvSpPr>
            <p:spPr>
              <a:xfrm>
                <a:off x="3254" y="1516"/>
                <a:ext cx="323" cy="404"/>
              </a:xfrm>
              <a:prstGeom prst="rect">
                <a:avLst/>
              </a:prstGeom>
              <a:noFill/>
              <a:ln w="9525">
                <a:noFill/>
              </a:ln>
            </p:spPr>
            <p:txBody>
              <a:bodyPr wrap="none" lIns="92075" tIns="46038" rIns="92075" bIns="46038" anchor="t">
                <a:spAutoFit/>
              </a:bodyPr>
              <a:p>
                <a:pPr eaLnBrk="0" hangingPunct="0"/>
                <a:r>
                  <a:rPr lang="en-US" altLang="zh-CN" sz="3600" i="1">
                    <a:solidFill>
                      <a:schemeClr val="tx1"/>
                    </a:solidFill>
                    <a:latin typeface="Bookman Old Style" panose="02050604050505020204" pitchFamily="18" charset="0"/>
                    <a:ea typeface="楷体_GB2312" panose="02010609030101010101" pitchFamily="49" charset="-122"/>
                  </a:rPr>
                  <a:t>B</a:t>
                </a:r>
                <a:endParaRPr lang="en-US" altLang="zh-CN" sz="3600" i="1">
                  <a:solidFill>
                    <a:schemeClr val="tx1"/>
                  </a:solidFill>
                  <a:latin typeface="Bookman Old Style" panose="02050604050505020204" pitchFamily="18" charset="0"/>
                  <a:ea typeface="楷体_GB2312" panose="02010609030101010101" pitchFamily="49" charset="-122"/>
                </a:endParaRPr>
              </a:p>
            </p:txBody>
          </p:sp>
          <p:sp>
            <p:nvSpPr>
              <p:cNvPr id="11279" name="矩形 37935"/>
              <p:cNvSpPr/>
              <p:nvPr/>
            </p:nvSpPr>
            <p:spPr>
              <a:xfrm>
                <a:off x="3590" y="1516"/>
                <a:ext cx="289" cy="404"/>
              </a:xfrm>
              <a:prstGeom prst="rect">
                <a:avLst/>
              </a:prstGeom>
              <a:noFill/>
              <a:ln w="9525">
                <a:noFill/>
              </a:ln>
            </p:spPr>
            <p:txBody>
              <a:bodyPr wrap="none" lIns="92075" tIns="46038" rIns="92075" bIns="46038" anchor="t">
                <a:spAutoFit/>
              </a:bodyPr>
              <a:p>
                <a:pPr eaLnBrk="0" hangingPunct="0"/>
                <a:r>
                  <a:rPr lang="en-US" altLang="zh-CN" sz="3600">
                    <a:solidFill>
                      <a:schemeClr val="tx1"/>
                    </a:solidFill>
                    <a:latin typeface="Bookman Old Style" panose="02050604050505020204" pitchFamily="18" charset="0"/>
                    <a:ea typeface="楷体_GB2312" panose="02010609030101010101" pitchFamily="49" charset="-122"/>
                  </a:rPr>
                  <a:t>&gt;</a:t>
                </a:r>
                <a:endParaRPr lang="en-US" altLang="zh-CN" sz="3600">
                  <a:solidFill>
                    <a:schemeClr val="tx1"/>
                  </a:solidFill>
                  <a:latin typeface="Bookman Old Style" panose="02050604050505020204" pitchFamily="18" charset="0"/>
                  <a:ea typeface="楷体_GB2312" panose="02010609030101010101" pitchFamily="49" charset="-122"/>
                </a:endParaRPr>
              </a:p>
            </p:txBody>
          </p:sp>
          <p:sp>
            <p:nvSpPr>
              <p:cNvPr id="11280" name="矩形 37945"/>
              <p:cNvSpPr/>
              <p:nvPr/>
            </p:nvSpPr>
            <p:spPr>
              <a:xfrm>
                <a:off x="4454" y="1440"/>
                <a:ext cx="490" cy="442"/>
              </a:xfrm>
              <a:prstGeom prst="rect">
                <a:avLst/>
              </a:prstGeom>
              <a:noFill/>
              <a:ln w="9525">
                <a:noFill/>
              </a:ln>
            </p:spPr>
            <p:txBody>
              <a:bodyPr lIns="92075" tIns="46038" rIns="92075" bIns="46038" anchor="t">
                <a:spAutoFit/>
              </a:bodyPr>
              <a:p>
                <a:pPr eaLnBrk="0" hangingPunct="0"/>
                <a:r>
                  <a:rPr lang="en-US" altLang="zh-CN" sz="4000" i="1">
                    <a:solidFill>
                      <a:schemeClr val="tx1"/>
                    </a:solidFill>
                    <a:latin typeface="Bookman Old Style" panose="02050604050505020204" pitchFamily="18" charset="0"/>
                    <a:ea typeface="楷体_GB2312" panose="02010609030101010101" pitchFamily="49" charset="-122"/>
                  </a:rPr>
                  <a:t>μ</a:t>
                </a:r>
                <a:endParaRPr lang="en-US" altLang="zh-CN" sz="4000" i="1">
                  <a:solidFill>
                    <a:schemeClr val="tx1"/>
                  </a:solidFill>
                  <a:latin typeface="Bookman Old Style" panose="02050604050505020204" pitchFamily="18" charset="0"/>
                  <a:ea typeface="楷体_GB2312" panose="02010609030101010101" pitchFamily="49" charset="-122"/>
                </a:endParaRPr>
              </a:p>
            </p:txBody>
          </p:sp>
          <p:sp>
            <p:nvSpPr>
              <p:cNvPr id="11281" name="矩形 37946"/>
              <p:cNvSpPr/>
              <p:nvPr/>
            </p:nvSpPr>
            <p:spPr>
              <a:xfrm>
                <a:off x="4742" y="1670"/>
                <a:ext cx="178" cy="250"/>
              </a:xfrm>
              <a:prstGeom prst="rect">
                <a:avLst/>
              </a:prstGeom>
              <a:noFill/>
              <a:ln w="9525">
                <a:noFill/>
              </a:ln>
            </p:spPr>
            <p:txBody>
              <a:bodyPr wrap="none" lIns="92075" tIns="46038" rIns="92075" bIns="46038" anchor="t">
                <a:spAutoFit/>
              </a:bodyPr>
              <a:p>
                <a:pPr eaLnBrk="0" hangingPunct="0"/>
                <a:r>
                  <a:rPr lang="en-US" altLang="zh-CN" sz="2000" i="1">
                    <a:solidFill>
                      <a:schemeClr val="tx1"/>
                    </a:solidFill>
                    <a:latin typeface="Times New Roman" panose="02020603050405020304" pitchFamily="18" charset="0"/>
                    <a:ea typeface="楷体_GB2312" panose="02010609030101010101" pitchFamily="49" charset="-122"/>
                  </a:rPr>
                  <a:t>r</a:t>
                </a:r>
                <a:endParaRPr lang="en-US" altLang="zh-CN" sz="2000" i="1">
                  <a:solidFill>
                    <a:schemeClr val="tx1"/>
                  </a:solidFill>
                  <a:latin typeface="Times New Roman" panose="02020603050405020304" pitchFamily="18" charset="0"/>
                  <a:ea typeface="楷体_GB2312" panose="02010609030101010101" pitchFamily="49" charset="-122"/>
                </a:endParaRPr>
              </a:p>
            </p:txBody>
          </p:sp>
          <p:sp>
            <p:nvSpPr>
              <p:cNvPr id="11282" name="矩形 37951"/>
              <p:cNvSpPr/>
              <p:nvPr/>
            </p:nvSpPr>
            <p:spPr>
              <a:xfrm>
                <a:off x="4848" y="1516"/>
                <a:ext cx="289" cy="404"/>
              </a:xfrm>
              <a:prstGeom prst="rect">
                <a:avLst/>
              </a:prstGeom>
              <a:noFill/>
              <a:ln w="9525">
                <a:noFill/>
              </a:ln>
            </p:spPr>
            <p:txBody>
              <a:bodyPr wrap="none" lIns="92075" tIns="46038" rIns="92075" bIns="46038" anchor="t">
                <a:spAutoFit/>
              </a:bodyPr>
              <a:p>
                <a:pPr eaLnBrk="0" hangingPunct="0"/>
                <a:r>
                  <a:rPr lang="en-US" altLang="zh-CN" sz="3600">
                    <a:solidFill>
                      <a:schemeClr val="tx1"/>
                    </a:solidFill>
                    <a:latin typeface="Bookman Old Style" panose="02050604050505020204" pitchFamily="18" charset="0"/>
                    <a:ea typeface="楷体_GB2312" panose="02010609030101010101" pitchFamily="49" charset="-122"/>
                  </a:rPr>
                  <a:t>&gt;</a:t>
                </a:r>
                <a:endParaRPr lang="en-US" altLang="zh-CN" sz="3600">
                  <a:solidFill>
                    <a:schemeClr val="tx1"/>
                  </a:solidFill>
                  <a:latin typeface="Bookman Old Style" panose="02050604050505020204" pitchFamily="18" charset="0"/>
                  <a:ea typeface="楷体_GB2312" panose="02010609030101010101" pitchFamily="49" charset="-122"/>
                </a:endParaRPr>
              </a:p>
            </p:txBody>
          </p:sp>
          <p:sp>
            <p:nvSpPr>
              <p:cNvPr id="11283" name="矩形 37955"/>
              <p:cNvSpPr/>
              <p:nvPr/>
            </p:nvSpPr>
            <p:spPr>
              <a:xfrm>
                <a:off x="5088" y="1516"/>
                <a:ext cx="295" cy="404"/>
              </a:xfrm>
              <a:prstGeom prst="rect">
                <a:avLst/>
              </a:prstGeom>
              <a:noFill/>
              <a:ln w="9525">
                <a:noFill/>
              </a:ln>
            </p:spPr>
            <p:txBody>
              <a:bodyPr wrap="none" lIns="92075" tIns="46038" rIns="92075" bIns="46038" anchor="t">
                <a:spAutoFit/>
              </a:bodyPr>
              <a:p>
                <a:pPr eaLnBrk="0" hangingPunct="0"/>
                <a:r>
                  <a:rPr lang="en-US" altLang="zh-CN" sz="3600">
                    <a:solidFill>
                      <a:schemeClr val="tx1"/>
                    </a:solidFill>
                    <a:latin typeface="Bookman Old Style" panose="02050604050505020204" pitchFamily="18" charset="0"/>
                    <a:ea typeface="楷体_GB2312" panose="02010609030101010101" pitchFamily="49" charset="-122"/>
                  </a:rPr>
                  <a:t>1</a:t>
                </a:r>
                <a:endParaRPr lang="en-US" altLang="zh-CN" sz="3600">
                  <a:solidFill>
                    <a:schemeClr val="tx1"/>
                  </a:solidFill>
                  <a:latin typeface="Bookman Old Style" panose="02050604050505020204" pitchFamily="18" charset="0"/>
                  <a:ea typeface="楷体_GB2312" panose="02010609030101010101" pitchFamily="49" charset="-122"/>
                </a:endParaRPr>
              </a:p>
            </p:txBody>
          </p:sp>
          <p:sp>
            <p:nvSpPr>
              <p:cNvPr id="11284" name="矩形 37962"/>
              <p:cNvSpPr/>
              <p:nvPr/>
            </p:nvSpPr>
            <p:spPr>
              <a:xfrm>
                <a:off x="2918" y="1537"/>
                <a:ext cx="404" cy="404"/>
              </a:xfrm>
              <a:prstGeom prst="rect">
                <a:avLst/>
              </a:prstGeom>
              <a:noFill/>
              <a:ln w="9525">
                <a:noFill/>
              </a:ln>
            </p:spPr>
            <p:txBody>
              <a:bodyPr wrap="none" lIns="92075" tIns="46038" rIns="92075" bIns="46038" anchor="t">
                <a:spAutoFit/>
              </a:bodyPr>
              <a:p>
                <a:pPr eaLnBrk="0" hangingPunct="0"/>
                <a:r>
                  <a:rPr lang="zh-CN" altLang="en-US" sz="3600" dirty="0">
                    <a:solidFill>
                      <a:schemeClr val="tx1"/>
                    </a:solidFill>
                    <a:latin typeface="Bookman Old Style" panose="02050604050505020204" pitchFamily="18" charset="0"/>
                    <a:ea typeface="楷体_GB2312" panose="02010609030101010101" pitchFamily="49" charset="-122"/>
                  </a:rPr>
                  <a:t>，</a:t>
                </a:r>
                <a:endParaRPr lang="zh-CN" altLang="en-US" sz="3600" dirty="0">
                  <a:solidFill>
                    <a:schemeClr val="tx1"/>
                  </a:solidFill>
                  <a:latin typeface="Bookman Old Style" panose="02050604050505020204" pitchFamily="18" charset="0"/>
                  <a:ea typeface="楷体_GB2312" panose="02010609030101010101" pitchFamily="49" charset="-122"/>
                </a:endParaRPr>
              </a:p>
            </p:txBody>
          </p:sp>
          <p:sp>
            <p:nvSpPr>
              <p:cNvPr id="11285" name="矩形 37976"/>
              <p:cNvSpPr/>
              <p:nvPr/>
            </p:nvSpPr>
            <p:spPr>
              <a:xfrm>
                <a:off x="4272" y="1488"/>
                <a:ext cx="404" cy="404"/>
              </a:xfrm>
              <a:prstGeom prst="rect">
                <a:avLst/>
              </a:prstGeom>
              <a:noFill/>
              <a:ln w="9525">
                <a:noFill/>
              </a:ln>
            </p:spPr>
            <p:txBody>
              <a:bodyPr wrap="none" lIns="92075" tIns="46038" rIns="92075" bIns="46038" anchor="t">
                <a:spAutoFit/>
              </a:bodyPr>
              <a:p>
                <a:pPr eaLnBrk="0" hangingPunct="0"/>
                <a:r>
                  <a:rPr lang="zh-CN" altLang="en-US" sz="3600" dirty="0">
                    <a:solidFill>
                      <a:schemeClr val="tx1"/>
                    </a:solidFill>
                    <a:latin typeface="Bookman Old Style" panose="02050604050505020204" pitchFamily="18" charset="0"/>
                    <a:ea typeface="楷体_GB2312" panose="02010609030101010101" pitchFamily="49" charset="-122"/>
                  </a:rPr>
                  <a:t>，</a:t>
                </a:r>
                <a:endParaRPr lang="zh-CN" altLang="en-US" sz="3600" dirty="0">
                  <a:solidFill>
                    <a:schemeClr val="tx1"/>
                  </a:solidFill>
                  <a:latin typeface="Bookman Old Style" panose="02050604050505020204" pitchFamily="18" charset="0"/>
                  <a:ea typeface="楷体_GB2312" panose="02010609030101010101" pitchFamily="49" charset="-122"/>
                </a:endParaRPr>
              </a:p>
            </p:txBody>
          </p:sp>
        </p:grpSp>
        <p:sp>
          <p:nvSpPr>
            <p:cNvPr id="11286" name="文本框 37982"/>
            <p:cNvSpPr txBox="1"/>
            <p:nvPr/>
          </p:nvSpPr>
          <p:spPr>
            <a:xfrm>
              <a:off x="1344" y="1104"/>
              <a:ext cx="3312" cy="246"/>
            </a:xfrm>
            <a:prstGeom prst="rect">
              <a:avLst/>
            </a:prstGeom>
            <a:noFill/>
            <a:ln w="9525">
              <a:noFill/>
            </a:ln>
          </p:spPr>
          <p:txBody>
            <a:bodyPr anchor="t">
              <a:spAutoFit/>
            </a:bodyPr>
            <a:p>
              <a:pPr>
                <a:lnSpc>
                  <a:spcPct val="70000"/>
                </a:lnSpc>
              </a:pPr>
              <a:r>
                <a:rPr lang="zh-CN" altLang="en-US" sz="2800" dirty="0">
                  <a:solidFill>
                    <a:schemeClr val="tx1"/>
                  </a:solidFill>
                  <a:latin typeface="楷体_GB2312" panose="02010609030101010101" pitchFamily="49" charset="-122"/>
                  <a:ea typeface="楷体_GB2312" panose="02010609030101010101" pitchFamily="49" charset="-122"/>
                </a:rPr>
                <a:t>顺磁质</a:t>
              </a:r>
              <a:r>
                <a:rPr lang="en-US" altLang="zh-CN" sz="2800" dirty="0">
                  <a:solidFill>
                    <a:schemeClr val="tx1"/>
                  </a:solidFill>
                  <a:latin typeface="楷体_GB2312" panose="02010609030101010101" pitchFamily="49" charset="-122"/>
                  <a:ea typeface="楷体_GB2312" panose="02010609030101010101" pitchFamily="49" charset="-122"/>
                </a:rPr>
                <a:t>(</a:t>
              </a:r>
              <a:r>
                <a:rPr lang="zh-CN" altLang="en-US" sz="2800" dirty="0">
                  <a:solidFill>
                    <a:schemeClr val="tx1"/>
                  </a:solidFill>
                  <a:latin typeface="楷体_GB2312" panose="02010609030101010101" pitchFamily="49" charset="-122"/>
                  <a:ea typeface="楷体_GB2312" panose="02010609030101010101" pitchFamily="49" charset="-122"/>
                </a:rPr>
                <a:t>锰、铬、铂、氧、氮等</a:t>
              </a:r>
              <a:r>
                <a:rPr lang="en-US" altLang="zh-CN" sz="2800">
                  <a:solidFill>
                    <a:schemeClr val="tx1"/>
                  </a:solidFill>
                  <a:latin typeface="楷体_GB2312" panose="02010609030101010101" pitchFamily="49" charset="-122"/>
                  <a:ea typeface="楷体_GB2312" panose="02010609030101010101" pitchFamily="49" charset="-122"/>
                </a:rPr>
                <a:t>)</a:t>
              </a:r>
              <a:endParaRPr lang="en-US" altLang="zh-CN" sz="2800">
                <a:solidFill>
                  <a:schemeClr val="tx1"/>
                </a:solidFill>
                <a:latin typeface="楷体_GB2312" panose="02010609030101010101" pitchFamily="49" charset="-122"/>
                <a:ea typeface="楷体_GB2312" panose="02010609030101010101" pitchFamily="49" charset="-122"/>
              </a:endParaRPr>
            </a:p>
          </p:txBody>
        </p:sp>
      </p:grpSp>
      <p:grpSp>
        <p:nvGrpSpPr>
          <p:cNvPr id="11287" name="组合 37990"/>
          <p:cNvGrpSpPr/>
          <p:nvPr/>
        </p:nvGrpSpPr>
        <p:grpSpPr>
          <a:xfrm>
            <a:off x="2117725" y="2886075"/>
            <a:ext cx="6427788" cy="1076325"/>
            <a:chOff x="1334" y="1818"/>
            <a:chExt cx="4049" cy="678"/>
          </a:xfrm>
        </p:grpSpPr>
        <p:grpSp>
          <p:nvGrpSpPr>
            <p:cNvPr id="11288" name="组合 37981"/>
            <p:cNvGrpSpPr/>
            <p:nvPr/>
          </p:nvGrpSpPr>
          <p:grpSpPr>
            <a:xfrm>
              <a:off x="1334" y="1986"/>
              <a:ext cx="4049" cy="510"/>
              <a:chOff x="1334" y="1862"/>
              <a:chExt cx="4049" cy="510"/>
            </a:xfrm>
          </p:grpSpPr>
          <p:sp>
            <p:nvSpPr>
              <p:cNvPr id="11289" name="矩形 37924"/>
              <p:cNvSpPr/>
              <p:nvPr/>
            </p:nvSpPr>
            <p:spPr>
              <a:xfrm>
                <a:off x="2342" y="1920"/>
                <a:ext cx="693" cy="404"/>
              </a:xfrm>
              <a:prstGeom prst="rect">
                <a:avLst/>
              </a:prstGeom>
              <a:noFill/>
              <a:ln w="9525">
                <a:noFill/>
              </a:ln>
            </p:spPr>
            <p:txBody>
              <a:bodyPr wrap="none" lIns="92075" tIns="46038" rIns="92075" bIns="46038" anchor="t">
                <a:spAutoFit/>
              </a:bodyPr>
              <a:p>
                <a:pPr eaLnBrk="0" hangingPunct="0"/>
                <a:r>
                  <a:rPr lang="zh-CN" altLang="en-US" sz="3600" dirty="0">
                    <a:solidFill>
                      <a:schemeClr val="tx1"/>
                    </a:solidFill>
                    <a:latin typeface="Bookman Old Style" panose="02050604050505020204" pitchFamily="18" charset="0"/>
                    <a:ea typeface="楷体_GB2312" panose="02010609030101010101" pitchFamily="49" charset="-122"/>
                  </a:rPr>
                  <a:t>反向</a:t>
                </a:r>
                <a:endParaRPr lang="zh-CN" altLang="en-US" sz="3600" dirty="0">
                  <a:solidFill>
                    <a:schemeClr val="tx1"/>
                  </a:solidFill>
                  <a:latin typeface="Bookman Old Style" panose="02050604050505020204" pitchFamily="18" charset="0"/>
                  <a:ea typeface="楷体_GB2312" panose="02010609030101010101" pitchFamily="49" charset="-122"/>
                </a:endParaRPr>
              </a:p>
            </p:txBody>
          </p:sp>
          <p:sp>
            <p:nvSpPr>
              <p:cNvPr id="11290" name="矩形 37925"/>
              <p:cNvSpPr/>
              <p:nvPr/>
            </p:nvSpPr>
            <p:spPr>
              <a:xfrm>
                <a:off x="1958" y="1948"/>
                <a:ext cx="323" cy="404"/>
              </a:xfrm>
              <a:prstGeom prst="rect">
                <a:avLst/>
              </a:prstGeom>
              <a:noFill/>
              <a:ln w="9525">
                <a:noFill/>
              </a:ln>
            </p:spPr>
            <p:txBody>
              <a:bodyPr wrap="none" lIns="92075" tIns="46038" rIns="92075" bIns="46038" anchor="t">
                <a:spAutoFit/>
              </a:bodyPr>
              <a:p>
                <a:pPr eaLnBrk="0" hangingPunct="0"/>
                <a:r>
                  <a:rPr lang="en-US" altLang="zh-CN" sz="3600" i="1">
                    <a:solidFill>
                      <a:schemeClr val="tx1"/>
                    </a:solidFill>
                    <a:latin typeface="Bookman Old Style" panose="02050604050505020204" pitchFamily="18" charset="0"/>
                    <a:ea typeface="楷体_GB2312" panose="02010609030101010101" pitchFamily="49" charset="-122"/>
                  </a:rPr>
                  <a:t>B</a:t>
                </a:r>
                <a:endParaRPr lang="en-US" altLang="zh-CN" sz="3600" i="1">
                  <a:solidFill>
                    <a:schemeClr val="tx1"/>
                  </a:solidFill>
                  <a:latin typeface="Bookman Old Style" panose="02050604050505020204" pitchFamily="18" charset="0"/>
                  <a:ea typeface="楷体_GB2312" panose="02010609030101010101" pitchFamily="49" charset="-122"/>
                </a:endParaRPr>
              </a:p>
            </p:txBody>
          </p:sp>
          <p:sp>
            <p:nvSpPr>
              <p:cNvPr id="11291" name="直接连接符 37926"/>
              <p:cNvSpPr/>
              <p:nvPr/>
            </p:nvSpPr>
            <p:spPr>
              <a:xfrm>
                <a:off x="1968" y="1969"/>
                <a:ext cx="336" cy="0"/>
              </a:xfrm>
              <a:prstGeom prst="line">
                <a:avLst/>
              </a:prstGeom>
              <a:ln w="12700" cap="flat" cmpd="sng">
                <a:solidFill>
                  <a:schemeClr val="tx1"/>
                </a:solidFill>
                <a:prstDash val="solid"/>
                <a:round/>
                <a:headEnd type="none" w="sm" len="sm"/>
                <a:tailEnd type="stealth" w="med" len="med"/>
              </a:ln>
            </p:spPr>
          </p:sp>
          <p:sp>
            <p:nvSpPr>
              <p:cNvPr id="11292" name="直接连接符 37927"/>
              <p:cNvSpPr/>
              <p:nvPr/>
            </p:nvSpPr>
            <p:spPr>
              <a:xfrm>
                <a:off x="1392" y="1969"/>
                <a:ext cx="336" cy="0"/>
              </a:xfrm>
              <a:prstGeom prst="line">
                <a:avLst/>
              </a:prstGeom>
              <a:ln w="12700" cap="flat" cmpd="sng">
                <a:solidFill>
                  <a:schemeClr val="tx1"/>
                </a:solidFill>
                <a:prstDash val="solid"/>
                <a:round/>
                <a:headEnd type="none" w="sm" len="sm"/>
                <a:tailEnd type="stealth" w="med" len="med"/>
              </a:ln>
            </p:spPr>
          </p:sp>
          <p:sp>
            <p:nvSpPr>
              <p:cNvPr id="11293" name="矩形 37928"/>
              <p:cNvSpPr/>
              <p:nvPr/>
            </p:nvSpPr>
            <p:spPr>
              <a:xfrm>
                <a:off x="2198" y="2098"/>
                <a:ext cx="211" cy="231"/>
              </a:xfrm>
              <a:prstGeom prst="rect">
                <a:avLst/>
              </a:prstGeom>
              <a:noFill/>
              <a:ln w="9525">
                <a:noFill/>
              </a:ln>
            </p:spPr>
            <p:txBody>
              <a:bodyPr wrap="none" lIns="92075" tIns="46038" rIns="92075" bIns="46038" anchor="t">
                <a:spAutoFit/>
              </a:bodyPr>
              <a:p>
                <a:pPr eaLnBrk="0" hangingPunct="0"/>
                <a:r>
                  <a:rPr lang="en-US" altLang="zh-CN">
                    <a:solidFill>
                      <a:schemeClr val="tx1"/>
                    </a:solidFill>
                    <a:latin typeface="Bookman Old Style" panose="02050604050505020204" pitchFamily="18" charset="0"/>
                    <a:ea typeface="楷体_GB2312" panose="02010609030101010101" pitchFamily="49" charset="-122"/>
                  </a:rPr>
                  <a:t>0</a:t>
                </a:r>
                <a:endParaRPr lang="en-US" altLang="zh-CN">
                  <a:solidFill>
                    <a:schemeClr val="tx1"/>
                  </a:solidFill>
                  <a:latin typeface="Bookman Old Style" panose="02050604050505020204" pitchFamily="18" charset="0"/>
                  <a:ea typeface="楷体_GB2312" panose="02010609030101010101" pitchFamily="49" charset="-122"/>
                </a:endParaRPr>
              </a:p>
            </p:txBody>
          </p:sp>
          <p:sp>
            <p:nvSpPr>
              <p:cNvPr id="11294" name="矩形 37929"/>
              <p:cNvSpPr/>
              <p:nvPr/>
            </p:nvSpPr>
            <p:spPr>
              <a:xfrm>
                <a:off x="1334" y="1948"/>
                <a:ext cx="323" cy="404"/>
              </a:xfrm>
              <a:prstGeom prst="rect">
                <a:avLst/>
              </a:prstGeom>
              <a:noFill/>
              <a:ln w="9525">
                <a:noFill/>
              </a:ln>
            </p:spPr>
            <p:txBody>
              <a:bodyPr wrap="none" lIns="92075" tIns="46038" rIns="92075" bIns="46038" anchor="t">
                <a:spAutoFit/>
              </a:bodyPr>
              <a:p>
                <a:pPr eaLnBrk="0" hangingPunct="0"/>
                <a:r>
                  <a:rPr lang="en-US" altLang="zh-CN" sz="3600" i="1">
                    <a:solidFill>
                      <a:schemeClr val="tx1"/>
                    </a:solidFill>
                    <a:latin typeface="Bookman Old Style" panose="02050604050505020204" pitchFamily="18" charset="0"/>
                    <a:ea typeface="楷体_GB2312" panose="02010609030101010101" pitchFamily="49" charset="-122"/>
                  </a:rPr>
                  <a:t>B</a:t>
                </a:r>
                <a:endParaRPr lang="en-US" altLang="zh-CN" sz="3600" i="1">
                  <a:solidFill>
                    <a:schemeClr val="tx1"/>
                  </a:solidFill>
                  <a:latin typeface="Bookman Old Style" panose="02050604050505020204" pitchFamily="18" charset="0"/>
                  <a:ea typeface="楷体_GB2312" panose="02010609030101010101" pitchFamily="49" charset="-122"/>
                </a:endParaRPr>
              </a:p>
            </p:txBody>
          </p:sp>
          <p:sp>
            <p:nvSpPr>
              <p:cNvPr id="11295" name="直接连接符 37930"/>
              <p:cNvSpPr/>
              <p:nvPr/>
            </p:nvSpPr>
            <p:spPr>
              <a:xfrm flipH="1">
                <a:off x="1632" y="2017"/>
                <a:ext cx="48" cy="48"/>
              </a:xfrm>
              <a:prstGeom prst="line">
                <a:avLst/>
              </a:prstGeom>
              <a:ln w="25400" cap="flat" cmpd="sng">
                <a:solidFill>
                  <a:schemeClr val="tx1"/>
                </a:solidFill>
                <a:prstDash val="solid"/>
                <a:round/>
                <a:headEnd type="none" w="sm" len="sm"/>
                <a:tailEnd type="none" w="sm" len="sm"/>
              </a:ln>
            </p:spPr>
          </p:sp>
          <p:sp>
            <p:nvSpPr>
              <p:cNvPr id="11296" name="矩形 37931"/>
              <p:cNvSpPr/>
              <p:nvPr/>
            </p:nvSpPr>
            <p:spPr>
              <a:xfrm>
                <a:off x="1622" y="1920"/>
                <a:ext cx="404" cy="404"/>
              </a:xfrm>
              <a:prstGeom prst="rect">
                <a:avLst/>
              </a:prstGeom>
              <a:noFill/>
              <a:ln w="9525">
                <a:noFill/>
              </a:ln>
            </p:spPr>
            <p:txBody>
              <a:bodyPr wrap="none" lIns="92075" tIns="46038" rIns="92075" bIns="46038" anchor="t">
                <a:spAutoFit/>
              </a:bodyPr>
              <a:p>
                <a:pPr eaLnBrk="0" hangingPunct="0"/>
                <a:r>
                  <a:rPr lang="zh-CN" altLang="en-US" sz="3600" dirty="0">
                    <a:solidFill>
                      <a:schemeClr val="tx1"/>
                    </a:solidFill>
                    <a:latin typeface="Bookman Old Style" panose="02050604050505020204" pitchFamily="18" charset="0"/>
                    <a:ea typeface="楷体_GB2312" panose="02010609030101010101" pitchFamily="49" charset="-122"/>
                  </a:rPr>
                  <a:t>与</a:t>
                </a:r>
                <a:endParaRPr lang="zh-CN" altLang="en-US" sz="3600" dirty="0">
                  <a:solidFill>
                    <a:schemeClr val="tx1"/>
                  </a:solidFill>
                  <a:latin typeface="Bookman Old Style" panose="02050604050505020204" pitchFamily="18" charset="0"/>
                  <a:ea typeface="楷体_GB2312" panose="02010609030101010101" pitchFamily="49" charset="-122"/>
                </a:endParaRPr>
              </a:p>
            </p:txBody>
          </p:sp>
          <p:sp>
            <p:nvSpPr>
              <p:cNvPr id="11297" name="矩形 37936"/>
              <p:cNvSpPr/>
              <p:nvPr/>
            </p:nvSpPr>
            <p:spPr>
              <a:xfrm>
                <a:off x="3590" y="1920"/>
                <a:ext cx="289" cy="404"/>
              </a:xfrm>
              <a:prstGeom prst="rect">
                <a:avLst/>
              </a:prstGeom>
              <a:noFill/>
              <a:ln w="9525">
                <a:noFill/>
              </a:ln>
            </p:spPr>
            <p:txBody>
              <a:bodyPr wrap="none" lIns="92075" tIns="46038" rIns="92075" bIns="46038" anchor="t">
                <a:spAutoFit/>
              </a:bodyPr>
              <a:p>
                <a:pPr eaLnBrk="0" hangingPunct="0"/>
                <a:r>
                  <a:rPr lang="en-US" altLang="zh-CN" sz="3600">
                    <a:solidFill>
                      <a:schemeClr val="tx1"/>
                    </a:solidFill>
                    <a:latin typeface="Bookman Old Style" panose="02050604050505020204" pitchFamily="18" charset="0"/>
                    <a:ea typeface="楷体_GB2312" panose="02010609030101010101" pitchFamily="49" charset="-122"/>
                  </a:rPr>
                  <a:t>&lt;</a:t>
                </a:r>
                <a:endParaRPr lang="en-US" altLang="zh-CN" sz="3600">
                  <a:solidFill>
                    <a:schemeClr val="tx1"/>
                  </a:solidFill>
                  <a:latin typeface="Bookman Old Style" panose="02050604050505020204" pitchFamily="18" charset="0"/>
                  <a:ea typeface="楷体_GB2312" panose="02010609030101010101" pitchFamily="49" charset="-122"/>
                </a:endParaRPr>
              </a:p>
            </p:txBody>
          </p:sp>
          <p:sp>
            <p:nvSpPr>
              <p:cNvPr id="11298" name="矩形 37937"/>
              <p:cNvSpPr/>
              <p:nvPr/>
            </p:nvSpPr>
            <p:spPr>
              <a:xfrm>
                <a:off x="3830" y="1920"/>
                <a:ext cx="323" cy="404"/>
              </a:xfrm>
              <a:prstGeom prst="rect">
                <a:avLst/>
              </a:prstGeom>
              <a:noFill/>
              <a:ln w="9525">
                <a:noFill/>
              </a:ln>
            </p:spPr>
            <p:txBody>
              <a:bodyPr wrap="none" lIns="92075" tIns="46038" rIns="92075" bIns="46038" anchor="t">
                <a:spAutoFit/>
              </a:bodyPr>
              <a:p>
                <a:pPr eaLnBrk="0" hangingPunct="0"/>
                <a:r>
                  <a:rPr lang="en-US" altLang="zh-CN" sz="3600" i="1">
                    <a:solidFill>
                      <a:schemeClr val="tx1"/>
                    </a:solidFill>
                    <a:latin typeface="Bookman Old Style" panose="02050604050505020204" pitchFamily="18" charset="0"/>
                    <a:ea typeface="楷体_GB2312" panose="02010609030101010101" pitchFamily="49" charset="-122"/>
                  </a:rPr>
                  <a:t>B</a:t>
                </a:r>
                <a:endParaRPr lang="en-US" altLang="zh-CN" sz="3600" i="1">
                  <a:solidFill>
                    <a:schemeClr val="tx1"/>
                  </a:solidFill>
                  <a:latin typeface="Bookman Old Style" panose="02050604050505020204" pitchFamily="18" charset="0"/>
                  <a:ea typeface="楷体_GB2312" panose="02010609030101010101" pitchFamily="49" charset="-122"/>
                </a:endParaRPr>
              </a:p>
            </p:txBody>
          </p:sp>
          <p:sp>
            <p:nvSpPr>
              <p:cNvPr id="11299" name="矩形 37938"/>
              <p:cNvSpPr/>
              <p:nvPr/>
            </p:nvSpPr>
            <p:spPr>
              <a:xfrm>
                <a:off x="4070" y="2098"/>
                <a:ext cx="211" cy="231"/>
              </a:xfrm>
              <a:prstGeom prst="rect">
                <a:avLst/>
              </a:prstGeom>
              <a:noFill/>
              <a:ln w="9525">
                <a:noFill/>
              </a:ln>
            </p:spPr>
            <p:txBody>
              <a:bodyPr wrap="none" lIns="92075" tIns="46038" rIns="92075" bIns="46038" anchor="t">
                <a:spAutoFit/>
              </a:bodyPr>
              <a:p>
                <a:pPr eaLnBrk="0" hangingPunct="0"/>
                <a:r>
                  <a:rPr lang="en-US" altLang="zh-CN">
                    <a:solidFill>
                      <a:schemeClr val="tx1"/>
                    </a:solidFill>
                    <a:latin typeface="Bookman Old Style" panose="02050604050505020204" pitchFamily="18" charset="0"/>
                    <a:ea typeface="楷体_GB2312" panose="02010609030101010101" pitchFamily="49" charset="-122"/>
                  </a:rPr>
                  <a:t>0</a:t>
                </a:r>
                <a:endParaRPr lang="en-US" altLang="zh-CN">
                  <a:solidFill>
                    <a:schemeClr val="tx1"/>
                  </a:solidFill>
                  <a:latin typeface="Bookman Old Style" panose="02050604050505020204" pitchFamily="18" charset="0"/>
                  <a:ea typeface="楷体_GB2312" panose="02010609030101010101" pitchFamily="49" charset="-122"/>
                </a:endParaRPr>
              </a:p>
            </p:txBody>
          </p:sp>
          <p:sp>
            <p:nvSpPr>
              <p:cNvPr id="11300" name="矩形 37939"/>
              <p:cNvSpPr/>
              <p:nvPr/>
            </p:nvSpPr>
            <p:spPr>
              <a:xfrm>
                <a:off x="3254" y="1948"/>
                <a:ext cx="323" cy="404"/>
              </a:xfrm>
              <a:prstGeom prst="rect">
                <a:avLst/>
              </a:prstGeom>
              <a:noFill/>
              <a:ln w="9525">
                <a:noFill/>
              </a:ln>
            </p:spPr>
            <p:txBody>
              <a:bodyPr wrap="none" lIns="92075" tIns="46038" rIns="92075" bIns="46038" anchor="t">
                <a:spAutoFit/>
              </a:bodyPr>
              <a:p>
                <a:pPr eaLnBrk="0" hangingPunct="0"/>
                <a:r>
                  <a:rPr lang="en-US" altLang="zh-CN" sz="3600" i="1">
                    <a:solidFill>
                      <a:schemeClr val="tx1"/>
                    </a:solidFill>
                    <a:latin typeface="Bookman Old Style" panose="02050604050505020204" pitchFamily="18" charset="0"/>
                    <a:ea typeface="楷体_GB2312" panose="02010609030101010101" pitchFamily="49" charset="-122"/>
                  </a:rPr>
                  <a:t>B</a:t>
                </a:r>
                <a:endParaRPr lang="en-US" altLang="zh-CN" sz="3600" i="1">
                  <a:solidFill>
                    <a:schemeClr val="tx1"/>
                  </a:solidFill>
                  <a:latin typeface="Bookman Old Style" panose="02050604050505020204" pitchFamily="18" charset="0"/>
                  <a:ea typeface="楷体_GB2312" panose="02010609030101010101" pitchFamily="49" charset="-122"/>
                </a:endParaRPr>
              </a:p>
            </p:txBody>
          </p:sp>
          <p:sp>
            <p:nvSpPr>
              <p:cNvPr id="11301" name="矩形 37947"/>
              <p:cNvSpPr/>
              <p:nvPr/>
            </p:nvSpPr>
            <p:spPr>
              <a:xfrm>
                <a:off x="4464" y="1862"/>
                <a:ext cx="490" cy="442"/>
              </a:xfrm>
              <a:prstGeom prst="rect">
                <a:avLst/>
              </a:prstGeom>
              <a:noFill/>
              <a:ln w="9525">
                <a:noFill/>
              </a:ln>
            </p:spPr>
            <p:txBody>
              <a:bodyPr lIns="92075" tIns="46038" rIns="92075" bIns="46038" anchor="t">
                <a:spAutoFit/>
              </a:bodyPr>
              <a:p>
                <a:pPr eaLnBrk="0" hangingPunct="0"/>
                <a:r>
                  <a:rPr lang="en-US" altLang="zh-CN" sz="4000" i="1">
                    <a:solidFill>
                      <a:schemeClr val="tx1"/>
                    </a:solidFill>
                    <a:latin typeface="Bookman Old Style" panose="02050604050505020204" pitchFamily="18" charset="0"/>
                    <a:ea typeface="楷体_GB2312" panose="02010609030101010101" pitchFamily="49" charset="-122"/>
                  </a:rPr>
                  <a:t>μ</a:t>
                </a:r>
                <a:endParaRPr lang="en-US" altLang="zh-CN" sz="4000" i="1">
                  <a:solidFill>
                    <a:schemeClr val="tx1"/>
                  </a:solidFill>
                  <a:latin typeface="Bookman Old Style" panose="02050604050505020204" pitchFamily="18" charset="0"/>
                  <a:ea typeface="楷体_GB2312" panose="02010609030101010101" pitchFamily="49" charset="-122"/>
                </a:endParaRPr>
              </a:p>
            </p:txBody>
          </p:sp>
          <p:sp>
            <p:nvSpPr>
              <p:cNvPr id="11302" name="矩形 37948"/>
              <p:cNvSpPr/>
              <p:nvPr/>
            </p:nvSpPr>
            <p:spPr>
              <a:xfrm>
                <a:off x="4742" y="2036"/>
                <a:ext cx="178" cy="250"/>
              </a:xfrm>
              <a:prstGeom prst="rect">
                <a:avLst/>
              </a:prstGeom>
              <a:noFill/>
              <a:ln w="9525">
                <a:noFill/>
              </a:ln>
            </p:spPr>
            <p:txBody>
              <a:bodyPr wrap="none" lIns="92075" tIns="46038" rIns="92075" bIns="46038" anchor="t">
                <a:spAutoFit/>
              </a:bodyPr>
              <a:p>
                <a:pPr eaLnBrk="0" hangingPunct="0"/>
                <a:r>
                  <a:rPr lang="en-US" altLang="zh-CN" sz="2000" i="1">
                    <a:solidFill>
                      <a:schemeClr val="tx1"/>
                    </a:solidFill>
                    <a:latin typeface="Times New Roman" panose="02020603050405020304" pitchFamily="18" charset="0"/>
                    <a:ea typeface="楷体_GB2312" panose="02010609030101010101" pitchFamily="49" charset="-122"/>
                  </a:rPr>
                  <a:t>r</a:t>
                </a:r>
                <a:endParaRPr lang="en-US" altLang="zh-CN" sz="2000" i="1">
                  <a:solidFill>
                    <a:schemeClr val="tx1"/>
                  </a:solidFill>
                  <a:latin typeface="Times New Roman" panose="02020603050405020304" pitchFamily="18" charset="0"/>
                  <a:ea typeface="楷体_GB2312" panose="02010609030101010101" pitchFamily="49" charset="-122"/>
                </a:endParaRPr>
              </a:p>
            </p:txBody>
          </p:sp>
          <p:sp>
            <p:nvSpPr>
              <p:cNvPr id="11303" name="矩形 37952"/>
              <p:cNvSpPr/>
              <p:nvPr/>
            </p:nvSpPr>
            <p:spPr>
              <a:xfrm>
                <a:off x="4896" y="1920"/>
                <a:ext cx="289" cy="404"/>
              </a:xfrm>
              <a:prstGeom prst="rect">
                <a:avLst/>
              </a:prstGeom>
              <a:noFill/>
              <a:ln w="9525">
                <a:noFill/>
              </a:ln>
            </p:spPr>
            <p:txBody>
              <a:bodyPr wrap="none" lIns="92075" tIns="46038" rIns="92075" bIns="46038" anchor="t">
                <a:spAutoFit/>
              </a:bodyPr>
              <a:p>
                <a:pPr eaLnBrk="0" hangingPunct="0"/>
                <a:r>
                  <a:rPr lang="en-US" altLang="zh-CN" sz="3600">
                    <a:solidFill>
                      <a:schemeClr val="tx1"/>
                    </a:solidFill>
                    <a:latin typeface="Bookman Old Style" panose="02050604050505020204" pitchFamily="18" charset="0"/>
                    <a:ea typeface="楷体_GB2312" panose="02010609030101010101" pitchFamily="49" charset="-122"/>
                  </a:rPr>
                  <a:t>&lt;</a:t>
                </a:r>
                <a:endParaRPr lang="en-US" altLang="zh-CN" sz="3600">
                  <a:solidFill>
                    <a:schemeClr val="tx1"/>
                  </a:solidFill>
                  <a:latin typeface="Bookman Old Style" panose="02050604050505020204" pitchFamily="18" charset="0"/>
                  <a:ea typeface="楷体_GB2312" panose="02010609030101010101" pitchFamily="49" charset="-122"/>
                </a:endParaRPr>
              </a:p>
            </p:txBody>
          </p:sp>
          <p:sp>
            <p:nvSpPr>
              <p:cNvPr id="11304" name="矩形 37956"/>
              <p:cNvSpPr/>
              <p:nvPr/>
            </p:nvSpPr>
            <p:spPr>
              <a:xfrm>
                <a:off x="5088" y="1920"/>
                <a:ext cx="295" cy="404"/>
              </a:xfrm>
              <a:prstGeom prst="rect">
                <a:avLst/>
              </a:prstGeom>
              <a:noFill/>
              <a:ln w="9525">
                <a:noFill/>
              </a:ln>
            </p:spPr>
            <p:txBody>
              <a:bodyPr wrap="none" lIns="92075" tIns="46038" rIns="92075" bIns="46038" anchor="t">
                <a:spAutoFit/>
              </a:bodyPr>
              <a:p>
                <a:pPr eaLnBrk="0" hangingPunct="0"/>
                <a:r>
                  <a:rPr lang="en-US" altLang="zh-CN" sz="3600">
                    <a:solidFill>
                      <a:schemeClr val="tx1"/>
                    </a:solidFill>
                    <a:latin typeface="Bookman Old Style" panose="02050604050505020204" pitchFamily="18" charset="0"/>
                    <a:ea typeface="楷体_GB2312" panose="02010609030101010101" pitchFamily="49" charset="-122"/>
                  </a:rPr>
                  <a:t>1</a:t>
                </a:r>
                <a:endParaRPr lang="en-US" altLang="zh-CN" sz="3600">
                  <a:solidFill>
                    <a:schemeClr val="tx1"/>
                  </a:solidFill>
                  <a:latin typeface="Bookman Old Style" panose="02050604050505020204" pitchFamily="18" charset="0"/>
                  <a:ea typeface="楷体_GB2312" panose="02010609030101010101" pitchFamily="49" charset="-122"/>
                </a:endParaRPr>
              </a:p>
            </p:txBody>
          </p:sp>
          <p:sp>
            <p:nvSpPr>
              <p:cNvPr id="11305" name="矩形 37959"/>
              <p:cNvSpPr/>
              <p:nvPr/>
            </p:nvSpPr>
            <p:spPr>
              <a:xfrm>
                <a:off x="4262" y="1968"/>
                <a:ext cx="404" cy="404"/>
              </a:xfrm>
              <a:prstGeom prst="rect">
                <a:avLst/>
              </a:prstGeom>
              <a:noFill/>
              <a:ln w="9525">
                <a:noFill/>
              </a:ln>
            </p:spPr>
            <p:txBody>
              <a:bodyPr wrap="none" lIns="92075" tIns="46038" rIns="92075" bIns="46038" anchor="t">
                <a:spAutoFit/>
              </a:bodyPr>
              <a:p>
                <a:pPr eaLnBrk="0" hangingPunct="0"/>
                <a:r>
                  <a:rPr lang="zh-CN" altLang="en-US" sz="3600" dirty="0">
                    <a:solidFill>
                      <a:schemeClr val="tx1"/>
                    </a:solidFill>
                    <a:latin typeface="Bookman Old Style" panose="02050604050505020204" pitchFamily="18" charset="0"/>
                    <a:ea typeface="楷体_GB2312" panose="02010609030101010101" pitchFamily="49" charset="-122"/>
                  </a:rPr>
                  <a:t>，</a:t>
                </a:r>
                <a:endParaRPr lang="zh-CN" altLang="en-US" sz="3600" dirty="0">
                  <a:solidFill>
                    <a:schemeClr val="tx1"/>
                  </a:solidFill>
                  <a:latin typeface="Bookman Old Style" panose="02050604050505020204" pitchFamily="18" charset="0"/>
                  <a:ea typeface="楷体_GB2312" panose="02010609030101010101" pitchFamily="49" charset="-122"/>
                </a:endParaRPr>
              </a:p>
            </p:txBody>
          </p:sp>
          <p:sp>
            <p:nvSpPr>
              <p:cNvPr id="11306" name="矩形 37961"/>
              <p:cNvSpPr/>
              <p:nvPr/>
            </p:nvSpPr>
            <p:spPr>
              <a:xfrm>
                <a:off x="2966" y="1968"/>
                <a:ext cx="404" cy="404"/>
              </a:xfrm>
              <a:prstGeom prst="rect">
                <a:avLst/>
              </a:prstGeom>
              <a:noFill/>
              <a:ln w="9525">
                <a:noFill/>
              </a:ln>
            </p:spPr>
            <p:txBody>
              <a:bodyPr wrap="none" lIns="92075" tIns="46038" rIns="92075" bIns="46038" anchor="t">
                <a:spAutoFit/>
              </a:bodyPr>
              <a:p>
                <a:pPr eaLnBrk="0" hangingPunct="0"/>
                <a:r>
                  <a:rPr lang="zh-CN" altLang="en-US" sz="3600" dirty="0">
                    <a:solidFill>
                      <a:schemeClr val="tx1"/>
                    </a:solidFill>
                    <a:latin typeface="Bookman Old Style" panose="02050604050505020204" pitchFamily="18" charset="0"/>
                    <a:ea typeface="楷体_GB2312" panose="02010609030101010101" pitchFamily="49" charset="-122"/>
                  </a:rPr>
                  <a:t>，</a:t>
                </a:r>
                <a:endParaRPr lang="zh-CN" altLang="en-US" sz="3600" dirty="0">
                  <a:solidFill>
                    <a:schemeClr val="tx1"/>
                  </a:solidFill>
                  <a:latin typeface="Bookman Old Style" panose="02050604050505020204" pitchFamily="18" charset="0"/>
                  <a:ea typeface="楷体_GB2312" panose="02010609030101010101" pitchFamily="49" charset="-122"/>
                </a:endParaRPr>
              </a:p>
            </p:txBody>
          </p:sp>
        </p:grpSp>
        <p:sp>
          <p:nvSpPr>
            <p:cNvPr id="11307" name="文本框 37983"/>
            <p:cNvSpPr txBox="1"/>
            <p:nvPr/>
          </p:nvSpPr>
          <p:spPr>
            <a:xfrm>
              <a:off x="1344" y="1818"/>
              <a:ext cx="3216" cy="246"/>
            </a:xfrm>
            <a:prstGeom prst="rect">
              <a:avLst/>
            </a:prstGeom>
            <a:noFill/>
            <a:ln w="9525">
              <a:noFill/>
            </a:ln>
          </p:spPr>
          <p:txBody>
            <a:bodyPr anchor="t">
              <a:spAutoFit/>
            </a:bodyPr>
            <a:p>
              <a:pPr>
                <a:lnSpc>
                  <a:spcPct val="70000"/>
                </a:lnSpc>
              </a:pPr>
              <a:r>
                <a:rPr lang="zh-CN" altLang="en-US" sz="2800" dirty="0">
                  <a:solidFill>
                    <a:schemeClr val="tx1"/>
                  </a:solidFill>
                  <a:latin typeface="楷体_GB2312" panose="02010609030101010101" pitchFamily="49" charset="-122"/>
                  <a:ea typeface="楷体_GB2312" panose="02010609030101010101" pitchFamily="49" charset="-122"/>
                </a:rPr>
                <a:t>抗磁质</a:t>
              </a:r>
              <a:r>
                <a:rPr lang="en-US" altLang="zh-CN" sz="2800" dirty="0">
                  <a:solidFill>
                    <a:schemeClr val="tx1"/>
                  </a:solidFill>
                  <a:latin typeface="楷体_GB2312" panose="02010609030101010101" pitchFamily="49" charset="-122"/>
                  <a:ea typeface="楷体_GB2312" panose="02010609030101010101" pitchFamily="49" charset="-122"/>
                </a:rPr>
                <a:t>(</a:t>
              </a:r>
              <a:r>
                <a:rPr lang="zh-CN" altLang="en-US" sz="2800" dirty="0">
                  <a:solidFill>
                    <a:schemeClr val="tx1"/>
                  </a:solidFill>
                  <a:latin typeface="楷体_GB2312" panose="02010609030101010101" pitchFamily="49" charset="-122"/>
                  <a:ea typeface="楷体_GB2312" panose="02010609030101010101" pitchFamily="49" charset="-122"/>
                </a:rPr>
                <a:t>铜、铋、硫、氢、银等</a:t>
              </a:r>
              <a:r>
                <a:rPr lang="en-US" altLang="zh-CN" sz="2800">
                  <a:solidFill>
                    <a:schemeClr val="tx1"/>
                  </a:solidFill>
                  <a:latin typeface="楷体_GB2312" panose="02010609030101010101" pitchFamily="49" charset="-122"/>
                  <a:ea typeface="楷体_GB2312" panose="02010609030101010101" pitchFamily="49" charset="-122"/>
                </a:rPr>
                <a:t>)</a:t>
              </a:r>
              <a:endParaRPr lang="en-US" altLang="zh-CN" sz="2800">
                <a:solidFill>
                  <a:schemeClr val="tx1"/>
                </a:solidFill>
                <a:latin typeface="楷体_GB2312" panose="02010609030101010101" pitchFamily="49" charset="-122"/>
                <a:ea typeface="楷体_GB2312" panose="02010609030101010101" pitchFamily="49" charset="-122"/>
              </a:endParaRPr>
            </a:p>
          </p:txBody>
        </p:sp>
      </p:grpSp>
      <p:grpSp>
        <p:nvGrpSpPr>
          <p:cNvPr id="11308" name="组合 37991"/>
          <p:cNvGrpSpPr/>
          <p:nvPr/>
        </p:nvGrpSpPr>
        <p:grpSpPr>
          <a:xfrm>
            <a:off x="2117725" y="4181475"/>
            <a:ext cx="6503988" cy="1076325"/>
            <a:chOff x="1334" y="2634"/>
            <a:chExt cx="4097" cy="678"/>
          </a:xfrm>
        </p:grpSpPr>
        <p:grpSp>
          <p:nvGrpSpPr>
            <p:cNvPr id="11309" name="组合 37980"/>
            <p:cNvGrpSpPr/>
            <p:nvPr/>
          </p:nvGrpSpPr>
          <p:grpSpPr>
            <a:xfrm>
              <a:off x="1334" y="2812"/>
              <a:ext cx="4097" cy="500"/>
              <a:chOff x="1334" y="2304"/>
              <a:chExt cx="4097" cy="500"/>
            </a:xfrm>
          </p:grpSpPr>
          <p:sp>
            <p:nvSpPr>
              <p:cNvPr id="11310" name="矩形 37940"/>
              <p:cNvSpPr/>
              <p:nvPr/>
            </p:nvSpPr>
            <p:spPr>
              <a:xfrm>
                <a:off x="3638" y="2352"/>
                <a:ext cx="289" cy="404"/>
              </a:xfrm>
              <a:prstGeom prst="rect">
                <a:avLst/>
              </a:prstGeom>
              <a:noFill/>
              <a:ln w="9525">
                <a:noFill/>
              </a:ln>
            </p:spPr>
            <p:txBody>
              <a:bodyPr wrap="none" lIns="92075" tIns="46038" rIns="92075" bIns="46038" anchor="t">
                <a:spAutoFit/>
              </a:bodyPr>
              <a:p>
                <a:pPr eaLnBrk="0" hangingPunct="0"/>
                <a:r>
                  <a:rPr lang="en-US" altLang="zh-CN" sz="3600">
                    <a:solidFill>
                      <a:schemeClr val="tx1"/>
                    </a:solidFill>
                    <a:latin typeface="Bookman Old Style" panose="02050604050505020204" pitchFamily="18" charset="0"/>
                    <a:ea typeface="楷体_GB2312" panose="02010609030101010101" pitchFamily="49" charset="-122"/>
                  </a:rPr>
                  <a:t>&gt;</a:t>
                </a:r>
                <a:endParaRPr lang="en-US" altLang="zh-CN" sz="3600">
                  <a:solidFill>
                    <a:schemeClr val="tx1"/>
                  </a:solidFill>
                  <a:latin typeface="Bookman Old Style" panose="02050604050505020204" pitchFamily="18" charset="0"/>
                  <a:ea typeface="楷体_GB2312" panose="02010609030101010101" pitchFamily="49" charset="-122"/>
                </a:endParaRPr>
              </a:p>
            </p:txBody>
          </p:sp>
          <p:sp>
            <p:nvSpPr>
              <p:cNvPr id="11311" name="矩形 37941"/>
              <p:cNvSpPr/>
              <p:nvPr/>
            </p:nvSpPr>
            <p:spPr>
              <a:xfrm>
                <a:off x="3830" y="2380"/>
                <a:ext cx="323" cy="404"/>
              </a:xfrm>
              <a:prstGeom prst="rect">
                <a:avLst/>
              </a:prstGeom>
              <a:noFill/>
              <a:ln w="9525">
                <a:noFill/>
              </a:ln>
            </p:spPr>
            <p:txBody>
              <a:bodyPr wrap="none" lIns="92075" tIns="46038" rIns="92075" bIns="46038" anchor="t">
                <a:spAutoFit/>
              </a:bodyPr>
              <a:p>
                <a:pPr eaLnBrk="0" hangingPunct="0"/>
                <a:r>
                  <a:rPr lang="en-US" altLang="zh-CN" sz="3600" i="1">
                    <a:solidFill>
                      <a:schemeClr val="tx1"/>
                    </a:solidFill>
                    <a:latin typeface="Bookman Old Style" panose="02050604050505020204" pitchFamily="18" charset="0"/>
                    <a:ea typeface="楷体_GB2312" panose="02010609030101010101" pitchFamily="49" charset="-122"/>
                  </a:rPr>
                  <a:t>B</a:t>
                </a:r>
                <a:endParaRPr lang="en-US" altLang="zh-CN" sz="3600" i="1">
                  <a:solidFill>
                    <a:schemeClr val="tx1"/>
                  </a:solidFill>
                  <a:latin typeface="Bookman Old Style" panose="02050604050505020204" pitchFamily="18" charset="0"/>
                  <a:ea typeface="楷体_GB2312" panose="02010609030101010101" pitchFamily="49" charset="-122"/>
                </a:endParaRPr>
              </a:p>
            </p:txBody>
          </p:sp>
          <p:sp>
            <p:nvSpPr>
              <p:cNvPr id="11312" name="矩形 37942"/>
              <p:cNvSpPr/>
              <p:nvPr/>
            </p:nvSpPr>
            <p:spPr>
              <a:xfrm>
                <a:off x="4070" y="2530"/>
                <a:ext cx="211" cy="231"/>
              </a:xfrm>
              <a:prstGeom prst="rect">
                <a:avLst/>
              </a:prstGeom>
              <a:noFill/>
              <a:ln w="9525">
                <a:noFill/>
              </a:ln>
            </p:spPr>
            <p:txBody>
              <a:bodyPr wrap="none" lIns="92075" tIns="46038" rIns="92075" bIns="46038" anchor="t">
                <a:spAutoFit/>
              </a:bodyPr>
              <a:p>
                <a:pPr eaLnBrk="0" hangingPunct="0"/>
                <a:r>
                  <a:rPr lang="en-US" altLang="zh-CN">
                    <a:solidFill>
                      <a:schemeClr val="tx1"/>
                    </a:solidFill>
                    <a:latin typeface="Bookman Old Style" panose="02050604050505020204" pitchFamily="18" charset="0"/>
                    <a:ea typeface="楷体_GB2312" panose="02010609030101010101" pitchFamily="49" charset="-122"/>
                  </a:rPr>
                  <a:t>0</a:t>
                </a:r>
                <a:endParaRPr lang="en-US" altLang="zh-CN">
                  <a:solidFill>
                    <a:schemeClr val="tx1"/>
                  </a:solidFill>
                  <a:latin typeface="Bookman Old Style" panose="02050604050505020204" pitchFamily="18" charset="0"/>
                  <a:ea typeface="楷体_GB2312" panose="02010609030101010101" pitchFamily="49" charset="-122"/>
                </a:endParaRPr>
              </a:p>
            </p:txBody>
          </p:sp>
          <p:sp>
            <p:nvSpPr>
              <p:cNvPr id="11313" name="矩形 37943"/>
              <p:cNvSpPr/>
              <p:nvPr/>
            </p:nvSpPr>
            <p:spPr>
              <a:xfrm>
                <a:off x="3254" y="2380"/>
                <a:ext cx="323" cy="404"/>
              </a:xfrm>
              <a:prstGeom prst="rect">
                <a:avLst/>
              </a:prstGeom>
              <a:noFill/>
              <a:ln w="9525">
                <a:noFill/>
              </a:ln>
            </p:spPr>
            <p:txBody>
              <a:bodyPr wrap="none" lIns="92075" tIns="46038" rIns="92075" bIns="46038" anchor="t">
                <a:spAutoFit/>
              </a:bodyPr>
              <a:p>
                <a:pPr eaLnBrk="0" hangingPunct="0"/>
                <a:r>
                  <a:rPr lang="en-US" altLang="zh-CN" sz="3600" i="1">
                    <a:solidFill>
                      <a:schemeClr val="tx1"/>
                    </a:solidFill>
                    <a:latin typeface="Bookman Old Style" panose="02050604050505020204" pitchFamily="18" charset="0"/>
                    <a:ea typeface="楷体_GB2312" panose="02010609030101010101" pitchFamily="49" charset="-122"/>
                  </a:rPr>
                  <a:t>B</a:t>
                </a:r>
                <a:endParaRPr lang="en-US" altLang="zh-CN" sz="3600" i="1">
                  <a:solidFill>
                    <a:schemeClr val="tx1"/>
                  </a:solidFill>
                  <a:latin typeface="Bookman Old Style" panose="02050604050505020204" pitchFamily="18" charset="0"/>
                  <a:ea typeface="楷体_GB2312" panose="02010609030101010101" pitchFamily="49" charset="-122"/>
                </a:endParaRPr>
              </a:p>
            </p:txBody>
          </p:sp>
          <p:sp>
            <p:nvSpPr>
              <p:cNvPr id="11314" name="矩形 37944"/>
              <p:cNvSpPr/>
              <p:nvPr/>
            </p:nvSpPr>
            <p:spPr>
              <a:xfrm>
                <a:off x="3494" y="2352"/>
                <a:ext cx="289" cy="404"/>
              </a:xfrm>
              <a:prstGeom prst="rect">
                <a:avLst/>
              </a:prstGeom>
              <a:noFill/>
              <a:ln w="9525">
                <a:noFill/>
              </a:ln>
            </p:spPr>
            <p:txBody>
              <a:bodyPr wrap="none" lIns="92075" tIns="46038" rIns="92075" bIns="46038" anchor="t">
                <a:spAutoFit/>
              </a:bodyPr>
              <a:p>
                <a:pPr eaLnBrk="0" hangingPunct="0"/>
                <a:r>
                  <a:rPr lang="en-US" altLang="zh-CN" sz="3600">
                    <a:solidFill>
                      <a:schemeClr val="tx1"/>
                    </a:solidFill>
                    <a:latin typeface="Bookman Old Style" panose="02050604050505020204" pitchFamily="18" charset="0"/>
                    <a:ea typeface="楷体_GB2312" panose="02010609030101010101" pitchFamily="49" charset="-122"/>
                  </a:rPr>
                  <a:t>&gt;</a:t>
                </a:r>
                <a:endParaRPr lang="en-US" altLang="zh-CN" sz="3600">
                  <a:solidFill>
                    <a:schemeClr val="tx1"/>
                  </a:solidFill>
                  <a:latin typeface="Bookman Old Style" panose="02050604050505020204" pitchFamily="18" charset="0"/>
                  <a:ea typeface="楷体_GB2312" panose="02010609030101010101" pitchFamily="49" charset="-122"/>
                </a:endParaRPr>
              </a:p>
            </p:txBody>
          </p:sp>
          <p:sp>
            <p:nvSpPr>
              <p:cNvPr id="11315" name="矩形 37949"/>
              <p:cNvSpPr/>
              <p:nvPr/>
            </p:nvSpPr>
            <p:spPr>
              <a:xfrm>
                <a:off x="4454" y="2304"/>
                <a:ext cx="490" cy="442"/>
              </a:xfrm>
              <a:prstGeom prst="rect">
                <a:avLst/>
              </a:prstGeom>
              <a:noFill/>
              <a:ln w="9525">
                <a:noFill/>
              </a:ln>
            </p:spPr>
            <p:txBody>
              <a:bodyPr lIns="92075" tIns="46038" rIns="92075" bIns="46038" anchor="t">
                <a:spAutoFit/>
              </a:bodyPr>
              <a:p>
                <a:pPr eaLnBrk="0" hangingPunct="0"/>
                <a:r>
                  <a:rPr lang="en-US" altLang="zh-CN" sz="4000" i="1">
                    <a:solidFill>
                      <a:schemeClr val="tx1"/>
                    </a:solidFill>
                    <a:latin typeface="Bookman Old Style" panose="02050604050505020204" pitchFamily="18" charset="0"/>
                    <a:ea typeface="楷体_GB2312" panose="02010609030101010101" pitchFamily="49" charset="-122"/>
                  </a:rPr>
                  <a:t>μ</a:t>
                </a:r>
                <a:endParaRPr lang="en-US" altLang="zh-CN" sz="4000" i="1">
                  <a:solidFill>
                    <a:schemeClr val="tx1"/>
                  </a:solidFill>
                  <a:latin typeface="Bookman Old Style" panose="02050604050505020204" pitchFamily="18" charset="0"/>
                  <a:ea typeface="楷体_GB2312" panose="02010609030101010101" pitchFamily="49" charset="-122"/>
                </a:endParaRPr>
              </a:p>
            </p:txBody>
          </p:sp>
          <p:sp>
            <p:nvSpPr>
              <p:cNvPr id="11316" name="矩形 37950"/>
              <p:cNvSpPr/>
              <p:nvPr/>
            </p:nvSpPr>
            <p:spPr>
              <a:xfrm>
                <a:off x="4704" y="2496"/>
                <a:ext cx="178" cy="250"/>
              </a:xfrm>
              <a:prstGeom prst="rect">
                <a:avLst/>
              </a:prstGeom>
              <a:noFill/>
              <a:ln w="9525">
                <a:noFill/>
              </a:ln>
            </p:spPr>
            <p:txBody>
              <a:bodyPr wrap="none" lIns="92075" tIns="46038" rIns="92075" bIns="46038" anchor="t">
                <a:spAutoFit/>
              </a:bodyPr>
              <a:p>
                <a:pPr eaLnBrk="0" hangingPunct="0"/>
                <a:r>
                  <a:rPr lang="en-US" altLang="zh-CN" sz="2000" i="1">
                    <a:solidFill>
                      <a:schemeClr val="tx1"/>
                    </a:solidFill>
                    <a:latin typeface="Times New Roman" panose="02020603050405020304" pitchFamily="18" charset="0"/>
                    <a:ea typeface="楷体_GB2312" panose="02010609030101010101" pitchFamily="49" charset="-122"/>
                  </a:rPr>
                  <a:t>r</a:t>
                </a:r>
                <a:endParaRPr lang="en-US" altLang="zh-CN" sz="2000" i="1">
                  <a:solidFill>
                    <a:schemeClr val="tx1"/>
                  </a:solidFill>
                  <a:latin typeface="Times New Roman" panose="02020603050405020304" pitchFamily="18" charset="0"/>
                  <a:ea typeface="楷体_GB2312" panose="02010609030101010101" pitchFamily="49" charset="-122"/>
                </a:endParaRPr>
              </a:p>
            </p:txBody>
          </p:sp>
          <p:sp>
            <p:nvSpPr>
              <p:cNvPr id="11317" name="矩形 37953"/>
              <p:cNvSpPr/>
              <p:nvPr/>
            </p:nvSpPr>
            <p:spPr>
              <a:xfrm>
                <a:off x="4982" y="2400"/>
                <a:ext cx="289" cy="404"/>
              </a:xfrm>
              <a:prstGeom prst="rect">
                <a:avLst/>
              </a:prstGeom>
              <a:noFill/>
              <a:ln w="9525">
                <a:noFill/>
              </a:ln>
            </p:spPr>
            <p:txBody>
              <a:bodyPr wrap="none" lIns="92075" tIns="46038" rIns="92075" bIns="46038" anchor="t">
                <a:spAutoFit/>
              </a:bodyPr>
              <a:p>
                <a:pPr eaLnBrk="0" hangingPunct="0"/>
                <a:r>
                  <a:rPr lang="en-US" altLang="zh-CN" sz="3600">
                    <a:solidFill>
                      <a:schemeClr val="tx1"/>
                    </a:solidFill>
                    <a:latin typeface="Bookman Old Style" panose="02050604050505020204" pitchFamily="18" charset="0"/>
                    <a:ea typeface="楷体_GB2312" panose="02010609030101010101" pitchFamily="49" charset="-122"/>
                  </a:rPr>
                  <a:t>&gt;</a:t>
                </a:r>
                <a:endParaRPr lang="en-US" altLang="zh-CN" sz="3600">
                  <a:solidFill>
                    <a:schemeClr val="tx1"/>
                  </a:solidFill>
                  <a:latin typeface="Bookman Old Style" panose="02050604050505020204" pitchFamily="18" charset="0"/>
                  <a:ea typeface="楷体_GB2312" panose="02010609030101010101" pitchFamily="49" charset="-122"/>
                </a:endParaRPr>
              </a:p>
            </p:txBody>
          </p:sp>
          <p:sp>
            <p:nvSpPr>
              <p:cNvPr id="11318" name="矩形 37954"/>
              <p:cNvSpPr/>
              <p:nvPr/>
            </p:nvSpPr>
            <p:spPr>
              <a:xfrm>
                <a:off x="4838" y="2400"/>
                <a:ext cx="289" cy="404"/>
              </a:xfrm>
              <a:prstGeom prst="rect">
                <a:avLst/>
              </a:prstGeom>
              <a:noFill/>
              <a:ln w="9525">
                <a:noFill/>
              </a:ln>
            </p:spPr>
            <p:txBody>
              <a:bodyPr wrap="none" lIns="92075" tIns="46038" rIns="92075" bIns="46038" anchor="t">
                <a:spAutoFit/>
              </a:bodyPr>
              <a:p>
                <a:pPr eaLnBrk="0" hangingPunct="0"/>
                <a:r>
                  <a:rPr lang="en-US" altLang="zh-CN" sz="3600">
                    <a:solidFill>
                      <a:schemeClr val="tx1"/>
                    </a:solidFill>
                    <a:latin typeface="Bookman Old Style" panose="02050604050505020204" pitchFamily="18" charset="0"/>
                    <a:ea typeface="楷体_GB2312" panose="02010609030101010101" pitchFamily="49" charset="-122"/>
                  </a:rPr>
                  <a:t>&gt;</a:t>
                </a:r>
                <a:endParaRPr lang="en-US" altLang="zh-CN" sz="3600">
                  <a:solidFill>
                    <a:schemeClr val="tx1"/>
                  </a:solidFill>
                  <a:latin typeface="Bookman Old Style" panose="02050604050505020204" pitchFamily="18" charset="0"/>
                  <a:ea typeface="楷体_GB2312" panose="02010609030101010101" pitchFamily="49" charset="-122"/>
                </a:endParaRPr>
              </a:p>
            </p:txBody>
          </p:sp>
          <p:sp>
            <p:nvSpPr>
              <p:cNvPr id="11319" name="矩形 37957"/>
              <p:cNvSpPr/>
              <p:nvPr/>
            </p:nvSpPr>
            <p:spPr>
              <a:xfrm>
                <a:off x="5136" y="2400"/>
                <a:ext cx="295" cy="404"/>
              </a:xfrm>
              <a:prstGeom prst="rect">
                <a:avLst/>
              </a:prstGeom>
              <a:noFill/>
              <a:ln w="9525">
                <a:noFill/>
              </a:ln>
            </p:spPr>
            <p:txBody>
              <a:bodyPr wrap="none" lIns="92075" tIns="46038" rIns="92075" bIns="46038" anchor="t">
                <a:spAutoFit/>
              </a:bodyPr>
              <a:p>
                <a:pPr eaLnBrk="0" hangingPunct="0"/>
                <a:r>
                  <a:rPr lang="en-US" altLang="zh-CN" sz="3600">
                    <a:solidFill>
                      <a:schemeClr val="tx1"/>
                    </a:solidFill>
                    <a:latin typeface="Bookman Old Style" panose="02050604050505020204" pitchFamily="18" charset="0"/>
                    <a:ea typeface="楷体_GB2312" panose="02010609030101010101" pitchFamily="49" charset="-122"/>
                  </a:rPr>
                  <a:t>1</a:t>
                </a:r>
                <a:endParaRPr lang="en-US" altLang="zh-CN" sz="3600">
                  <a:solidFill>
                    <a:schemeClr val="tx1"/>
                  </a:solidFill>
                  <a:latin typeface="Bookman Old Style" panose="02050604050505020204" pitchFamily="18" charset="0"/>
                  <a:ea typeface="楷体_GB2312" panose="02010609030101010101" pitchFamily="49" charset="-122"/>
                </a:endParaRPr>
              </a:p>
            </p:txBody>
          </p:sp>
          <p:sp>
            <p:nvSpPr>
              <p:cNvPr id="11320" name="矩形 37958"/>
              <p:cNvSpPr/>
              <p:nvPr/>
            </p:nvSpPr>
            <p:spPr>
              <a:xfrm>
                <a:off x="4262" y="2400"/>
                <a:ext cx="404" cy="404"/>
              </a:xfrm>
              <a:prstGeom prst="rect">
                <a:avLst/>
              </a:prstGeom>
              <a:noFill/>
              <a:ln w="9525">
                <a:noFill/>
              </a:ln>
            </p:spPr>
            <p:txBody>
              <a:bodyPr wrap="none" lIns="92075" tIns="46038" rIns="92075" bIns="46038" anchor="t">
                <a:spAutoFit/>
              </a:bodyPr>
              <a:p>
                <a:pPr eaLnBrk="0" hangingPunct="0"/>
                <a:r>
                  <a:rPr lang="zh-CN" altLang="en-US" sz="3600" dirty="0">
                    <a:solidFill>
                      <a:schemeClr val="tx1"/>
                    </a:solidFill>
                    <a:latin typeface="Bookman Old Style" panose="02050604050505020204" pitchFamily="18" charset="0"/>
                    <a:ea typeface="楷体_GB2312" panose="02010609030101010101" pitchFamily="49" charset="-122"/>
                  </a:rPr>
                  <a:t>，</a:t>
                </a:r>
                <a:endParaRPr lang="zh-CN" altLang="en-US" sz="3600" dirty="0">
                  <a:solidFill>
                    <a:schemeClr val="tx1"/>
                  </a:solidFill>
                  <a:latin typeface="Bookman Old Style" panose="02050604050505020204" pitchFamily="18" charset="0"/>
                  <a:ea typeface="楷体_GB2312" panose="02010609030101010101" pitchFamily="49" charset="-122"/>
                </a:endParaRPr>
              </a:p>
            </p:txBody>
          </p:sp>
          <p:sp>
            <p:nvSpPr>
              <p:cNvPr id="11321" name="矩形 37963"/>
              <p:cNvSpPr/>
              <p:nvPr/>
            </p:nvSpPr>
            <p:spPr>
              <a:xfrm>
                <a:off x="1958" y="2380"/>
                <a:ext cx="323" cy="404"/>
              </a:xfrm>
              <a:prstGeom prst="rect">
                <a:avLst/>
              </a:prstGeom>
              <a:noFill/>
              <a:ln w="9525">
                <a:noFill/>
              </a:ln>
            </p:spPr>
            <p:txBody>
              <a:bodyPr wrap="none" lIns="92075" tIns="46038" rIns="92075" bIns="46038" anchor="t">
                <a:spAutoFit/>
              </a:bodyPr>
              <a:p>
                <a:pPr eaLnBrk="0" hangingPunct="0"/>
                <a:r>
                  <a:rPr lang="en-US" altLang="zh-CN" sz="3600" i="1">
                    <a:solidFill>
                      <a:schemeClr val="tx1"/>
                    </a:solidFill>
                    <a:latin typeface="Bookman Old Style" panose="02050604050505020204" pitchFamily="18" charset="0"/>
                    <a:ea typeface="楷体_GB2312" panose="02010609030101010101" pitchFamily="49" charset="-122"/>
                  </a:rPr>
                  <a:t>B</a:t>
                </a:r>
                <a:endParaRPr lang="en-US" altLang="zh-CN" sz="3600" i="1">
                  <a:solidFill>
                    <a:schemeClr val="tx1"/>
                  </a:solidFill>
                  <a:latin typeface="Bookman Old Style" panose="02050604050505020204" pitchFamily="18" charset="0"/>
                  <a:ea typeface="楷体_GB2312" panose="02010609030101010101" pitchFamily="49" charset="-122"/>
                </a:endParaRPr>
              </a:p>
            </p:txBody>
          </p:sp>
          <p:sp>
            <p:nvSpPr>
              <p:cNvPr id="11322" name="直接连接符 37964"/>
              <p:cNvSpPr/>
              <p:nvPr/>
            </p:nvSpPr>
            <p:spPr>
              <a:xfrm>
                <a:off x="1968" y="2401"/>
                <a:ext cx="336" cy="0"/>
              </a:xfrm>
              <a:prstGeom prst="line">
                <a:avLst/>
              </a:prstGeom>
              <a:ln w="12700" cap="flat" cmpd="sng">
                <a:solidFill>
                  <a:schemeClr val="tx1"/>
                </a:solidFill>
                <a:prstDash val="solid"/>
                <a:round/>
                <a:headEnd type="none" w="sm" len="sm"/>
                <a:tailEnd type="stealth" w="med" len="med"/>
              </a:ln>
            </p:spPr>
          </p:sp>
          <p:sp>
            <p:nvSpPr>
              <p:cNvPr id="11323" name="直接连接符 37965"/>
              <p:cNvSpPr/>
              <p:nvPr/>
            </p:nvSpPr>
            <p:spPr>
              <a:xfrm>
                <a:off x="1392" y="2401"/>
                <a:ext cx="336" cy="0"/>
              </a:xfrm>
              <a:prstGeom prst="line">
                <a:avLst/>
              </a:prstGeom>
              <a:ln w="12700" cap="flat" cmpd="sng">
                <a:solidFill>
                  <a:schemeClr val="tx1"/>
                </a:solidFill>
                <a:prstDash val="solid"/>
                <a:round/>
                <a:headEnd type="none" w="sm" len="sm"/>
                <a:tailEnd type="stealth" w="med" len="med"/>
              </a:ln>
            </p:spPr>
          </p:sp>
          <p:sp>
            <p:nvSpPr>
              <p:cNvPr id="11324" name="矩形 37966"/>
              <p:cNvSpPr/>
              <p:nvPr/>
            </p:nvSpPr>
            <p:spPr>
              <a:xfrm>
                <a:off x="2198" y="2530"/>
                <a:ext cx="211" cy="231"/>
              </a:xfrm>
              <a:prstGeom prst="rect">
                <a:avLst/>
              </a:prstGeom>
              <a:noFill/>
              <a:ln w="9525">
                <a:noFill/>
              </a:ln>
            </p:spPr>
            <p:txBody>
              <a:bodyPr wrap="none" lIns="92075" tIns="46038" rIns="92075" bIns="46038" anchor="t">
                <a:spAutoFit/>
              </a:bodyPr>
              <a:p>
                <a:pPr eaLnBrk="0" hangingPunct="0"/>
                <a:r>
                  <a:rPr lang="en-US" altLang="zh-CN">
                    <a:solidFill>
                      <a:schemeClr val="tx1"/>
                    </a:solidFill>
                    <a:latin typeface="Bookman Old Style" panose="02050604050505020204" pitchFamily="18" charset="0"/>
                    <a:ea typeface="楷体_GB2312" panose="02010609030101010101" pitchFamily="49" charset="-122"/>
                  </a:rPr>
                  <a:t>0</a:t>
                </a:r>
                <a:endParaRPr lang="en-US" altLang="zh-CN">
                  <a:solidFill>
                    <a:schemeClr val="tx1"/>
                  </a:solidFill>
                  <a:latin typeface="Bookman Old Style" panose="02050604050505020204" pitchFamily="18" charset="0"/>
                  <a:ea typeface="楷体_GB2312" panose="02010609030101010101" pitchFamily="49" charset="-122"/>
                </a:endParaRPr>
              </a:p>
            </p:txBody>
          </p:sp>
          <p:sp>
            <p:nvSpPr>
              <p:cNvPr id="11325" name="矩形 37967"/>
              <p:cNvSpPr/>
              <p:nvPr/>
            </p:nvSpPr>
            <p:spPr>
              <a:xfrm>
                <a:off x="1334" y="2380"/>
                <a:ext cx="323" cy="404"/>
              </a:xfrm>
              <a:prstGeom prst="rect">
                <a:avLst/>
              </a:prstGeom>
              <a:noFill/>
              <a:ln w="9525">
                <a:noFill/>
              </a:ln>
            </p:spPr>
            <p:txBody>
              <a:bodyPr wrap="none" lIns="92075" tIns="46038" rIns="92075" bIns="46038" anchor="t">
                <a:spAutoFit/>
              </a:bodyPr>
              <a:p>
                <a:pPr eaLnBrk="0" hangingPunct="0"/>
                <a:r>
                  <a:rPr lang="en-US" altLang="zh-CN" sz="3600" i="1">
                    <a:solidFill>
                      <a:schemeClr val="tx1"/>
                    </a:solidFill>
                    <a:latin typeface="Bookman Old Style" panose="02050604050505020204" pitchFamily="18" charset="0"/>
                    <a:ea typeface="楷体_GB2312" panose="02010609030101010101" pitchFamily="49" charset="-122"/>
                  </a:rPr>
                  <a:t>B</a:t>
                </a:r>
                <a:endParaRPr lang="en-US" altLang="zh-CN" sz="3600" i="1">
                  <a:solidFill>
                    <a:schemeClr val="tx1"/>
                  </a:solidFill>
                  <a:latin typeface="Bookman Old Style" panose="02050604050505020204" pitchFamily="18" charset="0"/>
                  <a:ea typeface="楷体_GB2312" panose="02010609030101010101" pitchFamily="49" charset="-122"/>
                </a:endParaRPr>
              </a:p>
            </p:txBody>
          </p:sp>
          <p:sp>
            <p:nvSpPr>
              <p:cNvPr id="11326" name="直接连接符 37968"/>
              <p:cNvSpPr/>
              <p:nvPr/>
            </p:nvSpPr>
            <p:spPr>
              <a:xfrm flipH="1">
                <a:off x="1632" y="2449"/>
                <a:ext cx="48" cy="48"/>
              </a:xfrm>
              <a:prstGeom prst="line">
                <a:avLst/>
              </a:prstGeom>
              <a:ln w="25400" cap="flat" cmpd="sng">
                <a:solidFill>
                  <a:schemeClr val="tx1"/>
                </a:solidFill>
                <a:prstDash val="solid"/>
                <a:round/>
                <a:headEnd type="none" w="sm" len="sm"/>
                <a:tailEnd type="none" w="sm" len="sm"/>
              </a:ln>
            </p:spPr>
          </p:sp>
          <p:sp>
            <p:nvSpPr>
              <p:cNvPr id="11327" name="矩形 37969"/>
              <p:cNvSpPr/>
              <p:nvPr/>
            </p:nvSpPr>
            <p:spPr>
              <a:xfrm>
                <a:off x="1670" y="2352"/>
                <a:ext cx="404" cy="404"/>
              </a:xfrm>
              <a:prstGeom prst="rect">
                <a:avLst/>
              </a:prstGeom>
              <a:noFill/>
              <a:ln w="9525">
                <a:noFill/>
              </a:ln>
            </p:spPr>
            <p:txBody>
              <a:bodyPr wrap="none" lIns="92075" tIns="46038" rIns="92075" bIns="46038" anchor="t">
                <a:spAutoFit/>
              </a:bodyPr>
              <a:p>
                <a:pPr eaLnBrk="0" hangingPunct="0"/>
                <a:r>
                  <a:rPr lang="zh-CN" altLang="en-US" sz="3600" dirty="0">
                    <a:solidFill>
                      <a:schemeClr val="tx1"/>
                    </a:solidFill>
                    <a:latin typeface="Bookman Old Style" panose="02050604050505020204" pitchFamily="18" charset="0"/>
                    <a:ea typeface="楷体_GB2312" panose="02010609030101010101" pitchFamily="49" charset="-122"/>
                  </a:rPr>
                  <a:t>与</a:t>
                </a:r>
                <a:endParaRPr lang="zh-CN" altLang="en-US" sz="3600" dirty="0">
                  <a:solidFill>
                    <a:schemeClr val="tx1"/>
                  </a:solidFill>
                  <a:latin typeface="Bookman Old Style" panose="02050604050505020204" pitchFamily="18" charset="0"/>
                  <a:ea typeface="楷体_GB2312" panose="02010609030101010101" pitchFamily="49" charset="-122"/>
                </a:endParaRPr>
              </a:p>
            </p:txBody>
          </p:sp>
          <p:sp>
            <p:nvSpPr>
              <p:cNvPr id="11328" name="矩形 37970"/>
              <p:cNvSpPr/>
              <p:nvPr/>
            </p:nvSpPr>
            <p:spPr>
              <a:xfrm>
                <a:off x="2390" y="2352"/>
                <a:ext cx="693" cy="404"/>
              </a:xfrm>
              <a:prstGeom prst="rect">
                <a:avLst/>
              </a:prstGeom>
              <a:noFill/>
              <a:ln w="9525">
                <a:noFill/>
              </a:ln>
            </p:spPr>
            <p:txBody>
              <a:bodyPr wrap="none" lIns="92075" tIns="46038" rIns="92075" bIns="46038" anchor="t">
                <a:spAutoFit/>
              </a:bodyPr>
              <a:p>
                <a:pPr eaLnBrk="0" hangingPunct="0"/>
                <a:r>
                  <a:rPr lang="zh-CN" altLang="en-US" sz="3600" dirty="0">
                    <a:solidFill>
                      <a:schemeClr val="tx1"/>
                    </a:solidFill>
                    <a:latin typeface="Bookman Old Style" panose="02050604050505020204" pitchFamily="18" charset="0"/>
                    <a:ea typeface="楷体_GB2312" panose="02010609030101010101" pitchFamily="49" charset="-122"/>
                  </a:rPr>
                  <a:t>同向</a:t>
                </a:r>
                <a:endParaRPr lang="zh-CN" altLang="en-US" sz="3600" dirty="0">
                  <a:solidFill>
                    <a:schemeClr val="tx1"/>
                  </a:solidFill>
                  <a:latin typeface="Bookman Old Style" panose="02050604050505020204" pitchFamily="18" charset="0"/>
                  <a:ea typeface="楷体_GB2312" panose="02010609030101010101" pitchFamily="49" charset="-122"/>
                </a:endParaRPr>
              </a:p>
            </p:txBody>
          </p:sp>
          <p:sp>
            <p:nvSpPr>
              <p:cNvPr id="11329" name="矩形 37971"/>
              <p:cNvSpPr/>
              <p:nvPr/>
            </p:nvSpPr>
            <p:spPr>
              <a:xfrm>
                <a:off x="2966" y="2400"/>
                <a:ext cx="404" cy="404"/>
              </a:xfrm>
              <a:prstGeom prst="rect">
                <a:avLst/>
              </a:prstGeom>
              <a:noFill/>
              <a:ln w="9525">
                <a:noFill/>
              </a:ln>
            </p:spPr>
            <p:txBody>
              <a:bodyPr wrap="none" lIns="92075" tIns="46038" rIns="92075" bIns="46038" anchor="t">
                <a:spAutoFit/>
              </a:bodyPr>
              <a:p>
                <a:pPr eaLnBrk="0" hangingPunct="0"/>
                <a:r>
                  <a:rPr lang="zh-CN" altLang="en-US" sz="3600" dirty="0">
                    <a:solidFill>
                      <a:schemeClr val="tx1"/>
                    </a:solidFill>
                    <a:latin typeface="Bookman Old Style" panose="02050604050505020204" pitchFamily="18" charset="0"/>
                    <a:ea typeface="楷体_GB2312" panose="02010609030101010101" pitchFamily="49" charset="-122"/>
                  </a:rPr>
                  <a:t>，</a:t>
                </a:r>
                <a:endParaRPr lang="zh-CN" altLang="en-US" sz="3600" dirty="0">
                  <a:solidFill>
                    <a:schemeClr val="tx1"/>
                  </a:solidFill>
                  <a:latin typeface="Bookman Old Style" panose="02050604050505020204" pitchFamily="18" charset="0"/>
                  <a:ea typeface="楷体_GB2312" panose="02010609030101010101" pitchFamily="49" charset="-122"/>
                </a:endParaRPr>
              </a:p>
            </p:txBody>
          </p:sp>
        </p:grpSp>
        <p:sp>
          <p:nvSpPr>
            <p:cNvPr id="11330" name="文本框 37984"/>
            <p:cNvSpPr txBox="1"/>
            <p:nvPr/>
          </p:nvSpPr>
          <p:spPr>
            <a:xfrm>
              <a:off x="1392" y="2634"/>
              <a:ext cx="2640" cy="246"/>
            </a:xfrm>
            <a:prstGeom prst="rect">
              <a:avLst/>
            </a:prstGeom>
            <a:noFill/>
            <a:ln w="9525">
              <a:noFill/>
            </a:ln>
          </p:spPr>
          <p:txBody>
            <a:bodyPr anchor="t">
              <a:spAutoFit/>
            </a:bodyPr>
            <a:p>
              <a:pPr>
                <a:lnSpc>
                  <a:spcPct val="70000"/>
                </a:lnSpc>
              </a:pPr>
              <a:r>
                <a:rPr lang="zh-CN" altLang="en-US" sz="2800" dirty="0">
                  <a:solidFill>
                    <a:schemeClr val="tx1"/>
                  </a:solidFill>
                  <a:latin typeface="楷体_GB2312" panose="02010609030101010101" pitchFamily="49" charset="-122"/>
                  <a:ea typeface="楷体_GB2312" panose="02010609030101010101" pitchFamily="49" charset="-122"/>
                </a:rPr>
                <a:t>铁磁质</a:t>
              </a:r>
              <a:r>
                <a:rPr lang="en-US" altLang="zh-CN" sz="2800" dirty="0">
                  <a:solidFill>
                    <a:schemeClr val="tx1"/>
                  </a:solidFill>
                  <a:latin typeface="楷体_GB2312" panose="02010609030101010101" pitchFamily="49" charset="-122"/>
                  <a:ea typeface="楷体_GB2312" panose="02010609030101010101" pitchFamily="49" charset="-122"/>
                </a:rPr>
                <a:t>(</a:t>
              </a:r>
              <a:r>
                <a:rPr lang="zh-CN" altLang="en-US" sz="2800" dirty="0">
                  <a:solidFill>
                    <a:schemeClr val="tx1"/>
                  </a:solidFill>
                  <a:latin typeface="楷体_GB2312" panose="02010609030101010101" pitchFamily="49" charset="-122"/>
                  <a:ea typeface="楷体_GB2312" panose="02010609030101010101" pitchFamily="49" charset="-122"/>
                </a:rPr>
                <a:t>铁、钴、镍等</a:t>
              </a:r>
              <a:r>
                <a:rPr lang="en-US" altLang="zh-CN" sz="2800">
                  <a:solidFill>
                    <a:schemeClr val="tx1"/>
                  </a:solidFill>
                  <a:latin typeface="楷体_GB2312" panose="02010609030101010101" pitchFamily="49" charset="-122"/>
                  <a:ea typeface="楷体_GB2312" panose="02010609030101010101" pitchFamily="49" charset="-122"/>
                </a:rPr>
                <a:t>)</a:t>
              </a:r>
              <a:endParaRPr lang="en-US" altLang="zh-CN" sz="2800">
                <a:solidFill>
                  <a:schemeClr val="tx1"/>
                </a:solidFill>
                <a:latin typeface="楷体_GB2312" panose="02010609030101010101" pitchFamily="49" charset="-122"/>
                <a:ea typeface="楷体_GB2312" panose="02010609030101010101" pitchFamily="49" charset="-122"/>
              </a:endParaRPr>
            </a:p>
          </p:txBody>
        </p:sp>
      </p:grpSp>
      <p:sp>
        <p:nvSpPr>
          <p:cNvPr id="11331" name="矩形 37985"/>
          <p:cNvSpPr/>
          <p:nvPr/>
        </p:nvSpPr>
        <p:spPr>
          <a:xfrm>
            <a:off x="573088" y="3086100"/>
            <a:ext cx="1408112" cy="584200"/>
          </a:xfrm>
          <a:prstGeom prst="rect">
            <a:avLst/>
          </a:prstGeom>
          <a:noFill/>
          <a:ln w="9525">
            <a:noFill/>
          </a:ln>
        </p:spPr>
        <p:txBody>
          <a:bodyPr wrap="none" anchor="t">
            <a:spAutoFit/>
          </a:bodyPr>
          <a:p>
            <a:r>
              <a:rPr lang="zh-CN" altLang="en-US" sz="2800" dirty="0">
                <a:solidFill>
                  <a:schemeClr val="tx1"/>
                </a:solidFill>
                <a:latin typeface="楷体_GB2312" panose="02010609030101010101" pitchFamily="49" charset="-122"/>
                <a:ea typeface="楷体_GB2312" panose="02010609030101010101" pitchFamily="49" charset="-122"/>
              </a:rPr>
              <a:t>磁介质</a:t>
            </a:r>
            <a:endParaRPr lang="zh-CN" altLang="en-US" sz="2800" dirty="0">
              <a:solidFill>
                <a:schemeClr val="tx1"/>
              </a:solidFill>
              <a:latin typeface="楷体_GB2312" panose="02010609030101010101" pitchFamily="49" charset="-122"/>
              <a:ea typeface="楷体_GB2312" panose="02010609030101010101" pitchFamily="49" charset="-122"/>
            </a:endParaRPr>
          </a:p>
        </p:txBody>
      </p:sp>
      <p:sp>
        <p:nvSpPr>
          <p:cNvPr id="11332" name="左大括号 37986"/>
          <p:cNvSpPr/>
          <p:nvPr/>
        </p:nvSpPr>
        <p:spPr>
          <a:xfrm>
            <a:off x="1905000" y="1828800"/>
            <a:ext cx="76200" cy="3124200"/>
          </a:xfrm>
          <a:prstGeom prst="leftBrace">
            <a:avLst>
              <a:gd name="adj1" fmla="val 341287"/>
              <a:gd name="adj2" fmla="val 50000"/>
            </a:avLst>
          </a:prstGeom>
          <a:noFill/>
          <a:ln w="9525" cap="flat" cmpd="sng">
            <a:solidFill>
              <a:schemeClr val="tx1"/>
            </a:solidFill>
            <a:prstDash val="solid"/>
            <a:round/>
            <a:headEnd type="none" w="med" len="med"/>
            <a:tailEnd type="none" w="med" len="med"/>
          </a:ln>
        </p:spPr>
        <p:txBody>
          <a:bodyPr anchor="t"/>
          <a:p>
            <a:endParaRPr lang="zh-CN" altLang="en-US">
              <a:solidFill>
                <a:schemeClr val="tx1"/>
              </a:solidFill>
              <a:latin typeface="楷体_GB2312" panose="02010609030101010101" pitchFamily="49" charset="-122"/>
              <a:ea typeface="楷体_GB2312" panose="02010609030101010101" pitchFamily="49" charset="-122"/>
            </a:endParaRPr>
          </a:p>
        </p:txBody>
      </p:sp>
      <p:sp>
        <p:nvSpPr>
          <p:cNvPr id="11333" name="文本框 37987"/>
          <p:cNvSpPr txBox="1"/>
          <p:nvPr/>
        </p:nvSpPr>
        <p:spPr>
          <a:xfrm>
            <a:off x="685800" y="5638800"/>
            <a:ext cx="6629400" cy="519113"/>
          </a:xfrm>
          <a:prstGeom prst="rect">
            <a:avLst/>
          </a:prstGeom>
          <a:noFill/>
          <a:ln w="9525">
            <a:noFill/>
          </a:ln>
        </p:spPr>
        <p:txBody>
          <a:bodyPr anchor="t">
            <a:spAutoFit/>
          </a:bodyPr>
          <a:p>
            <a:r>
              <a:rPr lang="en-US" altLang="zh-CN" sz="2800" dirty="0">
                <a:solidFill>
                  <a:schemeClr val="tx1"/>
                </a:solidFill>
                <a:latin typeface="Arial" panose="020B0604020202020204" pitchFamily="34" charset="0"/>
                <a:ea typeface="楷体_GB2312" panose="02010609030101010101" pitchFamily="49" charset="-122"/>
              </a:rPr>
              <a:t>      </a:t>
            </a:r>
            <a:r>
              <a:rPr lang="zh-CN" altLang="en-US" sz="2800" dirty="0">
                <a:solidFill>
                  <a:schemeClr val="tx1"/>
                </a:solidFill>
                <a:latin typeface="Arial" panose="020B0604020202020204" pitchFamily="34" charset="0"/>
                <a:ea typeface="楷体_GB2312" panose="02010609030101010101" pitchFamily="49" charset="-122"/>
              </a:rPr>
              <a:t>本实验研究研究对象是铁磁质。</a:t>
            </a:r>
            <a:endParaRPr lang="zh-CN" altLang="en-US" sz="2800" dirty="0">
              <a:solidFill>
                <a:schemeClr val="tx1"/>
              </a:solidFill>
              <a:latin typeface="Arial" panose="020B0604020202020204" pitchFamily="34" charset="0"/>
              <a:ea typeface="楷体_GB2312" panose="02010609030101010101" pitchFamily="49" charset="-122"/>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2289" name="图片 3"/>
          <p:cNvPicPr>
            <a:picLocks noChangeAspect="1"/>
          </p:cNvPicPr>
          <p:nvPr/>
        </p:nvPicPr>
        <p:blipFill>
          <a:blip r:embed="rId1"/>
          <a:srcRect t="7880" b="7201"/>
          <a:stretch>
            <a:fillRect/>
          </a:stretch>
        </p:blipFill>
        <p:spPr>
          <a:xfrm>
            <a:off x="92075" y="1651953"/>
            <a:ext cx="8820150" cy="2343150"/>
          </a:xfrm>
          <a:prstGeom prst="rect">
            <a:avLst/>
          </a:prstGeom>
          <a:noFill/>
          <a:ln w="9525">
            <a:noFill/>
          </a:ln>
        </p:spPr>
      </p:pic>
      <p:sp>
        <p:nvSpPr>
          <p:cNvPr id="12290" name="文本框 4"/>
          <p:cNvSpPr txBox="1"/>
          <p:nvPr/>
        </p:nvSpPr>
        <p:spPr>
          <a:xfrm>
            <a:off x="457200" y="981075"/>
            <a:ext cx="3563938" cy="646113"/>
          </a:xfrm>
          <a:prstGeom prst="rect">
            <a:avLst/>
          </a:prstGeom>
          <a:noFill/>
          <a:ln w="9525">
            <a:noFill/>
          </a:ln>
        </p:spPr>
        <p:txBody>
          <a:bodyPr anchor="t">
            <a:spAutoFit/>
          </a:bodyPr>
          <a:p>
            <a:pPr algn="ctr">
              <a:buSzTx/>
            </a:pPr>
            <a:r>
              <a:rPr lang="zh-CN" altLang="en-US" sz="3600" dirty="0">
                <a:solidFill>
                  <a:schemeClr val="tx1"/>
                </a:solidFill>
                <a:latin typeface="楷体_GB2312" panose="02010609030101010101" pitchFamily="49" charset="-122"/>
                <a:ea typeface="楷体_GB2312" panose="02010609030101010101" pitchFamily="49" charset="-122"/>
              </a:rPr>
              <a:t>铁磁材料</a:t>
            </a:r>
            <a:r>
              <a:rPr lang="en-US" altLang="zh-CN" sz="3600" dirty="0">
                <a:solidFill>
                  <a:schemeClr val="tx1"/>
                </a:solidFill>
                <a:latin typeface="楷体_GB2312" panose="02010609030101010101" pitchFamily="49" charset="-122"/>
                <a:ea typeface="楷体_GB2312" panose="02010609030101010101" pitchFamily="49" charset="-122"/>
              </a:rPr>
              <a:t>—</a:t>
            </a:r>
            <a:r>
              <a:rPr lang="zh-CN" altLang="en-US" sz="3600" dirty="0">
                <a:solidFill>
                  <a:srgbClr val="FF0000"/>
                </a:solidFill>
                <a:latin typeface="楷体_GB2312" panose="02010609030101010101" pitchFamily="49" charset="-122"/>
                <a:ea typeface="楷体_GB2312" panose="02010609030101010101" pitchFamily="49" charset="-122"/>
              </a:rPr>
              <a:t>磁畴</a:t>
            </a:r>
            <a:endParaRPr lang="zh-CN" altLang="en-US" sz="3600" dirty="0">
              <a:solidFill>
                <a:srgbClr val="FF0000"/>
              </a:solidFill>
              <a:latin typeface="楷体_GB2312" panose="02010609030101010101" pitchFamily="49" charset="-122"/>
              <a:ea typeface="楷体_GB2312" panose="02010609030101010101" pitchFamily="49" charset="-122"/>
            </a:endParaRPr>
          </a:p>
        </p:txBody>
      </p:sp>
      <p:sp>
        <p:nvSpPr>
          <p:cNvPr id="12291" name="Rectangle 2"/>
          <p:cNvSpPr txBox="1"/>
          <p:nvPr/>
        </p:nvSpPr>
        <p:spPr>
          <a:xfrm>
            <a:off x="762953" y="44450"/>
            <a:ext cx="7772400" cy="762000"/>
          </a:xfrm>
          <a:prstGeom prst="rect">
            <a:avLst/>
          </a:prstGeom>
          <a:noFill/>
          <a:ln w="9525">
            <a:noFill/>
          </a:ln>
        </p:spPr>
        <p:txBody>
          <a:bodyPr anchor="t"/>
          <a:p>
            <a:pPr algn="ctr">
              <a:spcBef>
                <a:spcPct val="0"/>
              </a:spcBef>
              <a:buSzTx/>
            </a:pPr>
            <a:r>
              <a:rPr lang="zh-CN" altLang="en-US" sz="4400" b="0" dirty="0">
                <a:solidFill>
                  <a:schemeClr val="tx2"/>
                </a:solidFill>
                <a:latin typeface="Arial Black" panose="020B0A04020102020204" pitchFamily="34" charset="0"/>
                <a:ea typeface="宋体" panose="02010600030101010101" pitchFamily="2" charset="-122"/>
              </a:rPr>
              <a:t>磁滞回线是什么？</a:t>
            </a:r>
            <a:endParaRPr lang="zh-CN" altLang="en-US" sz="4400" b="0" dirty="0">
              <a:solidFill>
                <a:schemeClr val="tx2"/>
              </a:solidFill>
              <a:latin typeface="Arial Black" panose="020B0A04020102020204" pitchFamily="34" charset="0"/>
              <a:ea typeface="宋体" panose="02010600030101010101" pitchFamily="2" charset="-122"/>
            </a:endParaRPr>
          </a:p>
        </p:txBody>
      </p:sp>
      <p:sp>
        <p:nvSpPr>
          <p:cNvPr id="12292" name="矩形 1"/>
          <p:cNvSpPr/>
          <p:nvPr/>
        </p:nvSpPr>
        <p:spPr>
          <a:xfrm>
            <a:off x="390525" y="4257675"/>
            <a:ext cx="8391525" cy="1016000"/>
          </a:xfrm>
          <a:prstGeom prst="rect">
            <a:avLst/>
          </a:prstGeom>
          <a:noFill/>
          <a:ln w="9525">
            <a:noFill/>
          </a:ln>
        </p:spPr>
        <p:txBody>
          <a:bodyPr anchor="t">
            <a:spAutoFit/>
          </a:bodyPr>
          <a:p>
            <a:pPr algn="just">
              <a:buSzTx/>
            </a:pPr>
            <a:r>
              <a:rPr lang="zh-CN" altLang="en-US" sz="2000" b="0" dirty="0">
                <a:solidFill>
                  <a:schemeClr val="tx1"/>
                </a:solidFill>
                <a:latin typeface="楷体_GB2312" panose="02010609030101010101" pitchFamily="49" charset="-122"/>
                <a:ea typeface="楷体_GB2312" panose="02010609030101010101" pitchFamily="49" charset="-122"/>
              </a:rPr>
              <a:t>    </a:t>
            </a:r>
            <a:r>
              <a:rPr lang="zh-CN" altLang="en-US" sz="2000" dirty="0">
                <a:solidFill>
                  <a:schemeClr val="tx1"/>
                </a:solidFill>
                <a:latin typeface="楷体_GB2312" panose="02010609030101010101" pitchFamily="49" charset="-122"/>
                <a:ea typeface="楷体_GB2312" panose="02010609030101010101" pitchFamily="49" charset="-122"/>
              </a:rPr>
              <a:t>铁磁体材料在自发磁化的过程中为降低静磁能而产生的</a:t>
            </a:r>
            <a:r>
              <a:rPr lang="zh-CN" altLang="en-US" sz="2000" dirty="0">
                <a:solidFill>
                  <a:srgbClr val="FF0000"/>
                </a:solidFill>
                <a:latin typeface="楷体_GB2312" panose="02010609030101010101" pitchFamily="49" charset="-122"/>
                <a:ea typeface="楷体_GB2312" panose="02010609030101010101" pitchFamily="49" charset="-122"/>
              </a:rPr>
              <a:t>方向各异的小型磁化区域，</a:t>
            </a:r>
            <a:r>
              <a:rPr lang="zh-CN" altLang="en-US" sz="2000" dirty="0">
                <a:solidFill>
                  <a:schemeClr val="tx1"/>
                </a:solidFill>
                <a:latin typeface="楷体_GB2312" panose="02010609030101010101" pitchFamily="49" charset="-122"/>
                <a:ea typeface="楷体_GB2312" panose="02010609030101010101" pitchFamily="49" charset="-122"/>
              </a:rPr>
              <a:t>相邻区域之间</a:t>
            </a:r>
            <a:r>
              <a:rPr lang="zh-CN" altLang="en-US" sz="2000" dirty="0">
                <a:solidFill>
                  <a:srgbClr val="FF0000"/>
                </a:solidFill>
                <a:latin typeface="楷体_GB2312" panose="02010609030101010101" pitchFamily="49" charset="-122"/>
                <a:ea typeface="楷体_GB2312" panose="02010609030101010101" pitchFamily="49" charset="-122"/>
              </a:rPr>
              <a:t>磁矩排列的方向不同</a:t>
            </a:r>
            <a:r>
              <a:rPr lang="zh-CN" altLang="en-US" sz="2000" dirty="0">
                <a:solidFill>
                  <a:schemeClr val="tx1"/>
                </a:solidFill>
                <a:latin typeface="楷体_GB2312" panose="02010609030101010101" pitchFamily="49" charset="-122"/>
                <a:ea typeface="楷体_GB2312" panose="02010609030101010101" pitchFamily="49" charset="-122"/>
              </a:rPr>
              <a:t>，如图所示。这样，磁畴的磁矩方向各不相同，</a:t>
            </a:r>
            <a:r>
              <a:rPr lang="zh-CN" altLang="en-US" sz="2000" dirty="0">
                <a:solidFill>
                  <a:srgbClr val="FF0000"/>
                </a:solidFill>
                <a:latin typeface="楷体_GB2312" panose="02010609030101010101" pitchFamily="49" charset="-122"/>
                <a:ea typeface="楷体_GB2312" panose="02010609030101010101" pitchFamily="49" charset="-122"/>
              </a:rPr>
              <a:t>结果相互抵消，矢量和为零，</a:t>
            </a:r>
            <a:r>
              <a:rPr lang="zh-CN" altLang="en-US" sz="2000" dirty="0">
                <a:solidFill>
                  <a:schemeClr val="tx1"/>
                </a:solidFill>
                <a:latin typeface="楷体_GB2312" panose="02010609030101010101" pitchFamily="49" charset="-122"/>
                <a:ea typeface="楷体_GB2312" panose="02010609030101010101" pitchFamily="49" charset="-122"/>
              </a:rPr>
              <a:t>整个物体的磁矩为零。</a:t>
            </a:r>
            <a:endParaRPr lang="zh-CN" altLang="en-US" sz="2000" dirty="0">
              <a:solidFill>
                <a:schemeClr val="tx1"/>
              </a:solidFill>
              <a:latin typeface="楷体_GB2312" panose="02010609030101010101" pitchFamily="49" charset="-122"/>
              <a:ea typeface="楷体_GB2312" panose="02010609030101010101" pitchFamily="49" charset="-122"/>
            </a:endParaRPr>
          </a:p>
        </p:txBody>
      </p:sp>
      <p:sp>
        <p:nvSpPr>
          <p:cNvPr id="12293" name="矩形 2"/>
          <p:cNvSpPr/>
          <p:nvPr/>
        </p:nvSpPr>
        <p:spPr>
          <a:xfrm>
            <a:off x="466725" y="5273675"/>
            <a:ext cx="8364538" cy="1323975"/>
          </a:xfrm>
          <a:prstGeom prst="rect">
            <a:avLst/>
          </a:prstGeom>
          <a:noFill/>
          <a:ln w="9525">
            <a:noFill/>
          </a:ln>
        </p:spPr>
        <p:txBody>
          <a:bodyPr anchor="t">
            <a:spAutoFit/>
          </a:bodyPr>
          <a:p>
            <a:pPr>
              <a:buSzTx/>
            </a:pPr>
            <a:r>
              <a:rPr lang="zh-CN" altLang="en-US" sz="2000" dirty="0">
                <a:solidFill>
                  <a:schemeClr val="tx1"/>
                </a:solidFill>
                <a:latin typeface="楷体_GB2312" panose="02010609030101010101" pitchFamily="49" charset="-122"/>
                <a:ea typeface="楷体_GB2312" panose="02010609030101010101" pitchFamily="49" charset="-122"/>
              </a:rPr>
              <a:t>    当铁磁质处于外磁场中时，那些自发磁化方向和外磁场方向成小角度的磁畴其体积随着外加磁场的增大而扩大</a:t>
            </a:r>
            <a:r>
              <a:rPr lang="zh-CN" altLang="en-US" sz="2000" dirty="0">
                <a:solidFill>
                  <a:srgbClr val="FF0000"/>
                </a:solidFill>
                <a:latin typeface="楷体_GB2312" panose="02010609030101010101" pitchFamily="49" charset="-122"/>
                <a:ea typeface="楷体_GB2312" panose="02010609030101010101" pitchFamily="49" charset="-122"/>
              </a:rPr>
              <a:t>并使磁畴的磁化方向进一步转向外磁场方向</a:t>
            </a:r>
            <a:r>
              <a:rPr lang="zh-CN" altLang="en-US" sz="2000" dirty="0">
                <a:solidFill>
                  <a:schemeClr val="tx1"/>
                </a:solidFill>
                <a:latin typeface="楷体_GB2312" panose="02010609030101010101" pitchFamily="49" charset="-122"/>
                <a:ea typeface="楷体_GB2312" panose="02010609030101010101" pitchFamily="49" charset="-122"/>
              </a:rPr>
              <a:t>。另一些自发磁化方向和外磁场方向成大角度的磁畴其体积则逐渐缩小，这时铁磁质对外呈现宏观磁性。</a:t>
            </a:r>
            <a:endParaRPr lang="zh-CN" altLang="en-US" sz="2000" dirty="0">
              <a:solidFill>
                <a:schemeClr val="tx1"/>
              </a:solidFill>
              <a:latin typeface="楷体_GB2312" panose="02010609030101010101" pitchFamily="49" charset="-122"/>
              <a:ea typeface="楷体_GB2312" panose="02010609030101010101" pitchFamily="49" charset="-122"/>
            </a:endParaRPr>
          </a:p>
        </p:txBody>
      </p:sp>
      <p:grpSp>
        <p:nvGrpSpPr>
          <p:cNvPr id="7" name="Group 103"/>
          <p:cNvGrpSpPr/>
          <p:nvPr/>
        </p:nvGrpSpPr>
        <p:grpSpPr>
          <a:xfrm>
            <a:off x="5328603" y="3879850"/>
            <a:ext cx="3313112" cy="519113"/>
            <a:chOff x="3287" y="3822"/>
            <a:chExt cx="2087" cy="327"/>
          </a:xfrm>
        </p:grpSpPr>
        <p:sp>
          <p:nvSpPr>
            <p:cNvPr id="12295" name="Line 40"/>
            <p:cNvSpPr/>
            <p:nvPr/>
          </p:nvSpPr>
          <p:spPr>
            <a:xfrm>
              <a:off x="3287" y="4004"/>
              <a:ext cx="1769" cy="0"/>
            </a:xfrm>
            <a:prstGeom prst="line">
              <a:avLst/>
            </a:prstGeom>
            <a:ln w="38100" cap="flat" cmpd="sng">
              <a:solidFill>
                <a:srgbClr val="990033"/>
              </a:solidFill>
              <a:prstDash val="solid"/>
              <a:round/>
              <a:headEnd type="none" w="med" len="med"/>
              <a:tailEnd type="triangle" w="med" len="med"/>
            </a:ln>
          </p:spPr>
        </p:sp>
        <p:sp>
          <p:nvSpPr>
            <p:cNvPr id="12296" name="Text Box 41"/>
            <p:cNvSpPr txBox="1"/>
            <p:nvPr/>
          </p:nvSpPr>
          <p:spPr>
            <a:xfrm>
              <a:off x="5056" y="3822"/>
              <a:ext cx="318" cy="327"/>
            </a:xfrm>
            <a:prstGeom prst="rect">
              <a:avLst/>
            </a:prstGeom>
            <a:noFill/>
            <a:ln w="9525">
              <a:noFill/>
            </a:ln>
          </p:spPr>
          <p:txBody>
            <a:bodyPr anchor="t">
              <a:spAutoFit/>
            </a:bodyPr>
            <a:p>
              <a:pPr algn="ctr">
                <a:buSzTx/>
              </a:pPr>
              <a:r>
                <a:rPr lang="en-US" altLang="zh-CN" sz="2800" dirty="0">
                  <a:solidFill>
                    <a:srgbClr val="990033"/>
                  </a:solidFill>
                  <a:latin typeface="Times New Roman" panose="02020603050405020304" pitchFamily="18" charset="0"/>
                  <a:ea typeface="宋体" panose="02010600030101010101" pitchFamily="2" charset="-122"/>
                </a:rPr>
                <a:t>B</a:t>
              </a:r>
              <a:endParaRPr lang="en-US" altLang="zh-CN" sz="2800" dirty="0">
                <a:solidFill>
                  <a:srgbClr val="990033"/>
                </a:solidFill>
                <a:latin typeface="Times New Roman" panose="02020603050405020304" pitchFamily="18" charset="0"/>
                <a:ea typeface="宋体" panose="02010600030101010101" pitchFamily="2" charset="-122"/>
              </a:endParaRPr>
            </a:p>
          </p:txBody>
        </p:sp>
      </p:grpSp>
      <p:grpSp>
        <p:nvGrpSpPr>
          <p:cNvPr id="10" name="Group 106"/>
          <p:cNvGrpSpPr/>
          <p:nvPr/>
        </p:nvGrpSpPr>
        <p:grpSpPr>
          <a:xfrm>
            <a:off x="5364163" y="1194753"/>
            <a:ext cx="3144837" cy="457200"/>
            <a:chOff x="2565" y="2160"/>
            <a:chExt cx="1981" cy="288"/>
          </a:xfrm>
        </p:grpSpPr>
        <p:sp>
          <p:nvSpPr>
            <p:cNvPr id="12298" name="Line 104"/>
            <p:cNvSpPr/>
            <p:nvPr/>
          </p:nvSpPr>
          <p:spPr>
            <a:xfrm>
              <a:off x="2565" y="2342"/>
              <a:ext cx="1515" cy="0"/>
            </a:xfrm>
            <a:prstGeom prst="line">
              <a:avLst/>
            </a:prstGeom>
            <a:ln w="28575" cap="flat" cmpd="sng">
              <a:solidFill>
                <a:srgbClr val="FF0000"/>
              </a:solidFill>
              <a:prstDash val="solid"/>
              <a:round/>
              <a:headEnd type="none" w="med" len="med"/>
              <a:tailEnd type="triangle" w="med" len="med"/>
            </a:ln>
          </p:spPr>
        </p:sp>
        <p:sp>
          <p:nvSpPr>
            <p:cNvPr id="12299" name="Text Box 105"/>
            <p:cNvSpPr txBox="1"/>
            <p:nvPr/>
          </p:nvSpPr>
          <p:spPr>
            <a:xfrm>
              <a:off x="4114" y="2160"/>
              <a:ext cx="432" cy="288"/>
            </a:xfrm>
            <a:prstGeom prst="rect">
              <a:avLst/>
            </a:prstGeom>
            <a:noFill/>
            <a:ln w="9525">
              <a:noFill/>
            </a:ln>
          </p:spPr>
          <p:txBody>
            <a:bodyPr anchor="t">
              <a:spAutoFit/>
            </a:bodyPr>
            <a:p>
              <a:pPr algn="ctr">
                <a:buSzTx/>
              </a:pPr>
              <a:r>
                <a:rPr lang="en-US" altLang="zh-CN" dirty="0">
                  <a:solidFill>
                    <a:schemeClr val="tx1"/>
                  </a:solidFill>
                  <a:latin typeface="Times New Roman" panose="02020603050405020304" pitchFamily="18" charset="0"/>
                  <a:ea typeface="宋体" panose="02010600030101010101" pitchFamily="2" charset="-122"/>
                </a:rPr>
                <a:t>H</a:t>
              </a:r>
              <a:endParaRPr lang="en-US" altLang="zh-CN" dirty="0">
                <a:solidFill>
                  <a:schemeClr val="tx1"/>
                </a:solidFill>
                <a:latin typeface="Times New Roman" panose="02020603050405020304" pitchFamily="18" charset="0"/>
                <a:ea typeface="宋体" panose="02010600030101010101" pitchFamily="2" charset="-122"/>
              </a:endParaRPr>
            </a:p>
          </p:txBody>
        </p:sp>
      </p:gr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313" name="Rectangle 2"/>
          <p:cNvSpPr>
            <a:spLocks noGrp="1"/>
          </p:cNvSpPr>
          <p:nvPr>
            <p:ph type="title"/>
          </p:nvPr>
        </p:nvSpPr>
        <p:spPr>
          <a:xfrm>
            <a:off x="685800" y="800100"/>
            <a:ext cx="7772400" cy="762000"/>
          </a:xfrm>
        </p:spPr>
        <p:txBody>
          <a:bodyPr vert="horz" wrap="square" lIns="91440" tIns="45720" rIns="91440" bIns="45720" anchor="ctr">
            <a:spAutoFit/>
          </a:bodyPr>
          <a:p>
            <a:pPr eaLnBrk="1" hangingPunct="1"/>
            <a:r>
              <a:rPr lang="zh-CN" altLang="en-US" dirty="0"/>
              <a:t>磁滞回线是什么？</a:t>
            </a:r>
            <a:endParaRPr lang="zh-CN" altLang="en-US" dirty="0"/>
          </a:p>
        </p:txBody>
      </p:sp>
      <p:sp>
        <p:nvSpPr>
          <p:cNvPr id="13314" name="Rectangle 3"/>
          <p:cNvSpPr>
            <a:spLocks noGrp="1"/>
          </p:cNvSpPr>
          <p:nvPr>
            <p:ph idx="1"/>
          </p:nvPr>
        </p:nvSpPr>
        <p:spPr>
          <a:xfrm>
            <a:off x="179388" y="1981200"/>
            <a:ext cx="4824412" cy="4184650"/>
          </a:xfrm>
        </p:spPr>
        <p:txBody>
          <a:bodyPr vert="horz" wrap="square" lIns="91440" tIns="45720" rIns="91440" bIns="45720" anchor="t"/>
          <a:p>
            <a:pPr eaLnBrk="1" hangingPunct="1">
              <a:lnSpc>
                <a:spcPct val="90000"/>
              </a:lnSpc>
            </a:pPr>
            <a:r>
              <a:rPr lang="zh-CN" altLang="en-US" sz="2400" dirty="0">
                <a:latin typeface="Times New Roman" panose="02020603050405020304" pitchFamily="18" charset="0"/>
              </a:rPr>
              <a:t>右图为</a:t>
            </a:r>
            <a:r>
              <a:rPr lang="zh-CN" altLang="en-US" sz="2400" dirty="0">
                <a:solidFill>
                  <a:srgbClr val="00B0F0"/>
                </a:solidFill>
                <a:latin typeface="Times New Roman" panose="02020603050405020304" pitchFamily="18" charset="0"/>
              </a:rPr>
              <a:t>铁磁物质</a:t>
            </a:r>
            <a:r>
              <a:rPr lang="zh-CN" altLang="en-US" sz="2400" dirty="0">
                <a:latin typeface="Times New Roman" panose="02020603050405020304" pitchFamily="18" charset="0"/>
              </a:rPr>
              <a:t>磁感应强度 </a:t>
            </a:r>
            <a:r>
              <a:rPr lang="en-US" altLang="zh-CN" sz="2400" dirty="0">
                <a:latin typeface="Times New Roman" panose="02020603050405020304" pitchFamily="18" charset="0"/>
              </a:rPr>
              <a:t>B</a:t>
            </a:r>
            <a:r>
              <a:rPr lang="zh-CN" altLang="en-US" sz="2400" dirty="0">
                <a:latin typeface="Times New Roman" panose="02020603050405020304" pitchFamily="18" charset="0"/>
              </a:rPr>
              <a:t>与磁场强度</a:t>
            </a:r>
            <a:r>
              <a:rPr lang="en-US" altLang="zh-CN" sz="2400" dirty="0">
                <a:latin typeface="Times New Roman" panose="02020603050405020304" pitchFamily="18" charset="0"/>
              </a:rPr>
              <a:t>H</a:t>
            </a:r>
            <a:r>
              <a:rPr lang="zh-CN" altLang="en-US" sz="2400" dirty="0">
                <a:latin typeface="Times New Roman" panose="02020603050405020304" pitchFamily="18" charset="0"/>
              </a:rPr>
              <a:t>之间的关系曲线。</a:t>
            </a:r>
            <a:endParaRPr lang="zh-CN" altLang="en-US" sz="2400" dirty="0">
              <a:latin typeface="Times New Roman" panose="02020603050405020304" pitchFamily="18" charset="0"/>
            </a:endParaRPr>
          </a:p>
          <a:p>
            <a:pPr eaLnBrk="1" hangingPunct="1">
              <a:lnSpc>
                <a:spcPct val="90000"/>
              </a:lnSpc>
            </a:pPr>
            <a:r>
              <a:rPr lang="zh-CN" altLang="en-US" sz="2400" dirty="0">
                <a:latin typeface="Times New Roman" panose="02020603050405020304" pitchFamily="18" charset="0"/>
              </a:rPr>
              <a:t>原点</a:t>
            </a:r>
            <a:r>
              <a:rPr lang="en-US" altLang="zh-CN" sz="2400" dirty="0">
                <a:latin typeface="Times New Roman" panose="02020603050405020304" pitchFamily="18" charset="0"/>
              </a:rPr>
              <a:t>0</a:t>
            </a:r>
            <a:r>
              <a:rPr lang="zh-CN" altLang="en-US" sz="2400" dirty="0">
                <a:latin typeface="Times New Roman" panose="02020603050405020304" pitchFamily="18" charset="0"/>
              </a:rPr>
              <a:t>：磁中性状态，即</a:t>
            </a:r>
            <a:r>
              <a:rPr lang="en-US" altLang="zh-CN" sz="2400" dirty="0">
                <a:latin typeface="Times New Roman" panose="02020603050405020304" pitchFamily="18" charset="0"/>
              </a:rPr>
              <a:t>B=H=0</a:t>
            </a:r>
            <a:r>
              <a:rPr lang="zh-CN" altLang="en-US" sz="2400" dirty="0">
                <a:latin typeface="Times New Roman" panose="02020603050405020304" pitchFamily="18" charset="0"/>
              </a:rPr>
              <a:t>，</a:t>
            </a:r>
            <a:endParaRPr lang="zh-CN" altLang="en-US" sz="2400" dirty="0">
              <a:latin typeface="Times New Roman" panose="02020603050405020304" pitchFamily="18" charset="0"/>
            </a:endParaRPr>
          </a:p>
          <a:p>
            <a:pPr eaLnBrk="1" hangingPunct="1">
              <a:lnSpc>
                <a:spcPct val="90000"/>
              </a:lnSpc>
            </a:pPr>
            <a:r>
              <a:rPr lang="zh-CN" altLang="en-US" sz="2400" dirty="0">
                <a:latin typeface="Times New Roman" panose="02020603050405020304" pitchFamily="18" charset="0"/>
              </a:rPr>
              <a:t>当</a:t>
            </a:r>
            <a:r>
              <a:rPr lang="en-US" altLang="zh-CN" sz="2400" dirty="0">
                <a:latin typeface="Times New Roman" panose="02020603050405020304" pitchFamily="18" charset="0"/>
              </a:rPr>
              <a:t>H</a:t>
            </a:r>
            <a:r>
              <a:rPr lang="zh-CN" altLang="en-US" sz="2400" dirty="0">
                <a:latin typeface="Times New Roman" panose="02020603050405020304" pitchFamily="18" charset="0"/>
              </a:rPr>
              <a:t>增至</a:t>
            </a:r>
            <a:r>
              <a:rPr lang="en-US" altLang="zh-CN" sz="2400" dirty="0">
                <a:latin typeface="Times New Roman" panose="02020603050405020304" pitchFamily="18" charset="0"/>
              </a:rPr>
              <a:t>Hs</a:t>
            </a:r>
            <a:r>
              <a:rPr lang="zh-CN" altLang="en-US" sz="2400" dirty="0">
                <a:latin typeface="Times New Roman" panose="02020603050405020304" pitchFamily="18" charset="0"/>
              </a:rPr>
              <a:t>时，</a:t>
            </a:r>
            <a:r>
              <a:rPr lang="en-US" altLang="zh-CN" sz="2400" dirty="0">
                <a:latin typeface="Times New Roman" panose="02020603050405020304" pitchFamily="18" charset="0"/>
              </a:rPr>
              <a:t>B</a:t>
            </a:r>
            <a:r>
              <a:rPr lang="zh-CN" altLang="en-US" sz="2400" dirty="0">
                <a:latin typeface="Times New Roman" panose="02020603050405020304" pitchFamily="18" charset="0"/>
              </a:rPr>
              <a:t>到达饱和值，</a:t>
            </a:r>
            <a:r>
              <a:rPr lang="en-US" altLang="zh-CN" sz="2400" dirty="0">
                <a:latin typeface="Times New Roman" panose="02020603050405020304" pitchFamily="18" charset="0"/>
              </a:rPr>
              <a:t>0abs</a:t>
            </a:r>
            <a:r>
              <a:rPr lang="zh-CN" altLang="en-US" sz="2400" dirty="0">
                <a:latin typeface="Times New Roman" panose="02020603050405020304" pitchFamily="18" charset="0"/>
              </a:rPr>
              <a:t>称为</a:t>
            </a:r>
            <a:r>
              <a:rPr lang="zh-CN" altLang="en-US" sz="2400" b="1" dirty="0">
                <a:solidFill>
                  <a:srgbClr val="FF0000"/>
                </a:solidFill>
                <a:latin typeface="Times New Roman" panose="02020603050405020304" pitchFamily="18" charset="0"/>
              </a:rPr>
              <a:t>起始磁化曲线</a:t>
            </a:r>
            <a:r>
              <a:rPr lang="zh-CN" altLang="en-US" sz="2400" dirty="0">
                <a:latin typeface="Times New Roman" panose="02020603050405020304" pitchFamily="18" charset="0"/>
              </a:rPr>
              <a:t>。</a:t>
            </a:r>
            <a:endParaRPr lang="zh-CN" altLang="en-US" sz="2400" dirty="0">
              <a:latin typeface="Times New Roman" panose="02020603050405020304" pitchFamily="18" charset="0"/>
            </a:endParaRPr>
          </a:p>
          <a:p>
            <a:pPr eaLnBrk="1" hangingPunct="1">
              <a:lnSpc>
                <a:spcPct val="90000"/>
              </a:lnSpc>
            </a:pPr>
            <a:r>
              <a:rPr lang="zh-CN" altLang="en-US" sz="2400" dirty="0">
                <a:latin typeface="Times New Roman" panose="02020603050405020304" pitchFamily="18" charset="0"/>
              </a:rPr>
              <a:t>当磁场从</a:t>
            </a:r>
            <a:r>
              <a:rPr lang="en-US" altLang="zh-CN" sz="2400" dirty="0">
                <a:latin typeface="Times New Roman" panose="02020603050405020304" pitchFamily="18" charset="0"/>
              </a:rPr>
              <a:t>Hs</a:t>
            </a:r>
            <a:r>
              <a:rPr lang="zh-CN" altLang="en-US" sz="2400" dirty="0">
                <a:latin typeface="Times New Roman" panose="02020603050405020304" pitchFamily="18" charset="0"/>
              </a:rPr>
              <a:t>逐渐减小至零，磁感应强度</a:t>
            </a:r>
            <a:r>
              <a:rPr lang="en-US" altLang="zh-CN" sz="2400" dirty="0">
                <a:latin typeface="Times New Roman" panose="02020603050405020304" pitchFamily="18" charset="0"/>
              </a:rPr>
              <a:t>B</a:t>
            </a:r>
            <a:r>
              <a:rPr lang="zh-CN" altLang="en-US" sz="2400" dirty="0">
                <a:latin typeface="Times New Roman" panose="02020603050405020304" pitchFamily="18" charset="0"/>
              </a:rPr>
              <a:t>并不沿起始磁化曲线恢复到“</a:t>
            </a:r>
            <a:r>
              <a:rPr lang="en-US" altLang="zh-CN" sz="2400" dirty="0">
                <a:latin typeface="Times New Roman" panose="02020603050405020304" pitchFamily="18" charset="0"/>
              </a:rPr>
              <a:t>0”</a:t>
            </a:r>
            <a:r>
              <a:rPr lang="zh-CN" altLang="en-US" sz="2400" dirty="0">
                <a:latin typeface="Times New Roman" panose="02020603050405020304" pitchFamily="18" charset="0"/>
              </a:rPr>
              <a:t>点，而是沿另一条新曲线</a:t>
            </a:r>
            <a:r>
              <a:rPr lang="en-US" altLang="zh-CN" sz="2400" dirty="0">
                <a:latin typeface="Times New Roman" panose="02020603050405020304" pitchFamily="18" charset="0"/>
              </a:rPr>
              <a:t>SR</a:t>
            </a:r>
            <a:r>
              <a:rPr lang="zh-CN" altLang="en-US" sz="2400" dirty="0">
                <a:latin typeface="Times New Roman" panose="02020603050405020304" pitchFamily="18" charset="0"/>
              </a:rPr>
              <a:t>下降。</a:t>
            </a:r>
            <a:endParaRPr lang="zh-CN" altLang="en-US" sz="2400" dirty="0">
              <a:latin typeface="Times New Roman" panose="02020603050405020304" pitchFamily="18" charset="0"/>
            </a:endParaRPr>
          </a:p>
        </p:txBody>
      </p:sp>
      <p:pic>
        <p:nvPicPr>
          <p:cNvPr id="13315" name="Picture 4" descr="未命名"/>
          <p:cNvPicPr>
            <a:picLocks noChangeAspect="1"/>
          </p:cNvPicPr>
          <p:nvPr/>
        </p:nvPicPr>
        <p:blipFill>
          <a:blip r:embed="rId1">
            <a:lum bright="-17999" contrast="24000"/>
          </a:blip>
          <a:stretch>
            <a:fillRect/>
          </a:stretch>
        </p:blipFill>
        <p:spPr>
          <a:xfrm>
            <a:off x="4859338" y="2133600"/>
            <a:ext cx="4284662" cy="4033838"/>
          </a:xfrm>
          <a:prstGeom prst="rect">
            <a:avLst/>
          </a:prstGeom>
          <a:noFill/>
          <a:ln w="9525">
            <a:noFill/>
          </a:ln>
        </p:spPr>
      </p:pic>
    </p:spTree>
  </p:cSld>
  <p:clrMapOvr>
    <a:masterClrMapping/>
  </p:clrMapOvr>
</p:sld>
</file>

<file path=ppt/tags/tag1.xml><?xml version="1.0" encoding="utf-8"?>
<p:tagLst xmlns:p="http://schemas.openxmlformats.org/presentationml/2006/main">
  <p:tag name="KSO_WM_DOC_GUID" val="{4d6eb67c-8e05-4c87-9e5e-12a1f18fcff0}"/>
</p:tagLst>
</file>

<file path=ppt/theme/theme1.xml><?xml version="1.0" encoding="utf-8"?>
<a:theme xmlns:a="http://schemas.openxmlformats.org/drawingml/2006/main" name="tjcu母板">
  <a:themeElements>
    <a:clrScheme name="tjcu母板 3">
      <a:dk1>
        <a:srgbClr val="000000"/>
      </a:dk1>
      <a:lt1>
        <a:srgbClr val="EAEAEA"/>
      </a:lt1>
      <a:dk2>
        <a:srgbClr val="333333"/>
      </a:dk2>
      <a:lt2>
        <a:srgbClr val="DDDDDD"/>
      </a:lt2>
      <a:accent1>
        <a:srgbClr val="C0C0C0"/>
      </a:accent1>
      <a:accent2>
        <a:srgbClr val="FFFFFF"/>
      </a:accent2>
      <a:accent3>
        <a:srgbClr val="F3F3F3"/>
      </a:accent3>
      <a:accent4>
        <a:srgbClr val="000000"/>
      </a:accent4>
      <a:accent5>
        <a:srgbClr val="DCDCDC"/>
      </a:accent5>
      <a:accent6>
        <a:srgbClr val="E7E7E7"/>
      </a:accent6>
      <a:hlink>
        <a:srgbClr val="5F5F5F"/>
      </a:hlink>
      <a:folHlink>
        <a:srgbClr val="969696"/>
      </a:folHlink>
    </a:clrScheme>
    <a:fontScheme name="tjcu母板">
      <a:majorFont>
        <a:latin typeface="Arial Black"/>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spPr>
      <a:bodyPr vert="horz" wrap="square" lIns="91440" tIns="45720" rIns="91440" bIns="45720" numCol="1" anchor="t" anchorCtr="0" compatLnSpc="1">
        <a:spAutoFit/>
      </a:bodyPr>
      <a:lstStyle>
        <a:defPPr marL="0" marR="0" indent="0" algn="ctr" defTabSz="914400" rtl="0" eaLnBrk="1" fontAlgn="base" latinLnBrk="0" hangingPunct="1">
          <a:lnSpc>
            <a:spcPct val="100000"/>
          </a:lnSpc>
          <a:spcBef>
            <a:spcPct val="50000"/>
          </a:spcBef>
          <a:spcAft>
            <a:spcPct val="0"/>
          </a:spcAft>
          <a:buClrTx/>
          <a:buSzTx/>
          <a:buFontTx/>
          <a:buNone/>
          <a:defRPr kumimoji="1" lang="zh-CN" altLang="en-US" sz="2400" b="1" i="0" u="none" strike="noStrike" cap="none" normalizeH="0" baseline="0" smtClean="0">
            <a:ln>
              <a:noFill/>
            </a:ln>
            <a:solidFill>
              <a:srgbClr val="996633"/>
            </a:solidFill>
            <a:effectLst/>
            <a:latin typeface="楷体_GB2312" panose="02010609030101010101" pitchFamily="49" charset="-122"/>
            <a:ea typeface="楷体_GB2312" panose="02010609030101010101" pitchFamily="49"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spPr>
      <a:bodyPr vert="horz" wrap="square" lIns="91440" tIns="45720" rIns="91440" bIns="45720" numCol="1" anchor="t" anchorCtr="0" compatLnSpc="1">
        <a:spAutoFit/>
      </a:bodyPr>
      <a:lstStyle>
        <a:defPPr marL="0" marR="0" indent="0" algn="ctr" defTabSz="914400" rtl="0" eaLnBrk="1" fontAlgn="base" latinLnBrk="0" hangingPunct="1">
          <a:lnSpc>
            <a:spcPct val="100000"/>
          </a:lnSpc>
          <a:spcBef>
            <a:spcPct val="50000"/>
          </a:spcBef>
          <a:spcAft>
            <a:spcPct val="0"/>
          </a:spcAft>
          <a:buClrTx/>
          <a:buSzTx/>
          <a:buFontTx/>
          <a:buNone/>
          <a:defRPr kumimoji="1" lang="zh-CN" altLang="en-US" sz="2400" b="1" i="0" u="none" strike="noStrike" cap="none" normalizeH="0" baseline="0" smtClean="0">
            <a:ln>
              <a:noFill/>
            </a:ln>
            <a:solidFill>
              <a:srgbClr val="996633"/>
            </a:solidFill>
            <a:effectLst/>
            <a:latin typeface="楷体_GB2312" panose="02010609030101010101" pitchFamily="49" charset="-122"/>
            <a:ea typeface="楷体_GB2312" panose="02010609030101010101" pitchFamily="49" charset="-122"/>
          </a:defRPr>
        </a:defPPr>
      </a:lstStyle>
    </a:lnDef>
  </a:objectDefaults>
  <a:extraClrSchemeLst>
    <a:extraClrScheme>
      <a:clrScheme name="tjcu母板 1">
        <a:dk1>
          <a:srgbClr val="000044"/>
        </a:dk1>
        <a:lt1>
          <a:srgbClr val="FFFFFF"/>
        </a:lt1>
        <a:dk2>
          <a:srgbClr val="000066"/>
        </a:dk2>
        <a:lt2>
          <a:srgbClr val="FFCC00"/>
        </a:lt2>
        <a:accent1>
          <a:srgbClr val="9CE157"/>
        </a:accent1>
        <a:accent2>
          <a:srgbClr val="2663A0"/>
        </a:accent2>
        <a:accent3>
          <a:srgbClr val="AAAAB8"/>
        </a:accent3>
        <a:accent4>
          <a:srgbClr val="DADADA"/>
        </a:accent4>
        <a:accent5>
          <a:srgbClr val="CBEEB4"/>
        </a:accent5>
        <a:accent6>
          <a:srgbClr val="215991"/>
        </a:accent6>
        <a:hlink>
          <a:srgbClr val="F98D43"/>
        </a:hlink>
        <a:folHlink>
          <a:srgbClr val="CC3300"/>
        </a:folHlink>
      </a:clrScheme>
      <a:clrMap bg1="dk2" tx1="lt1" bg2="dk1" tx2="lt2" accent1="accent1" accent2="accent2" accent3="accent3" accent4="accent4" accent5="accent5" accent6="accent6" hlink="hlink" folHlink="folHlink"/>
    </a:extraClrScheme>
    <a:extraClrScheme>
      <a:clrScheme name="tjcu母板 2">
        <a:dk1>
          <a:srgbClr val="000066"/>
        </a:dk1>
        <a:lt1>
          <a:srgbClr val="9CC2E8"/>
        </a:lt1>
        <a:dk2>
          <a:srgbClr val="4D4D4D"/>
        </a:dk2>
        <a:lt2>
          <a:srgbClr val="7DAFE1"/>
        </a:lt2>
        <a:accent1>
          <a:srgbClr val="26D2E4"/>
        </a:accent1>
        <a:accent2>
          <a:srgbClr val="D0E2F4"/>
        </a:accent2>
        <a:accent3>
          <a:srgbClr val="CBDDF2"/>
        </a:accent3>
        <a:accent4>
          <a:srgbClr val="000056"/>
        </a:accent4>
        <a:accent5>
          <a:srgbClr val="ACE5EF"/>
        </a:accent5>
        <a:accent6>
          <a:srgbClr val="BCCDDD"/>
        </a:accent6>
        <a:hlink>
          <a:srgbClr val="003366"/>
        </a:hlink>
        <a:folHlink>
          <a:srgbClr val="666699"/>
        </a:folHlink>
      </a:clrScheme>
      <a:clrMap bg1="lt1" tx1="dk1" bg2="lt2" tx2="dk2" accent1="accent1" accent2="accent2" accent3="accent3" accent4="accent4" accent5="accent5" accent6="accent6" hlink="hlink" folHlink="folHlink"/>
    </a:extraClrScheme>
    <a:extraClrScheme>
      <a:clrScheme name="tjcu母板 3">
        <a:dk1>
          <a:srgbClr val="000000"/>
        </a:dk1>
        <a:lt1>
          <a:srgbClr val="EAEAEA"/>
        </a:lt1>
        <a:dk2>
          <a:srgbClr val="333333"/>
        </a:dk2>
        <a:lt2>
          <a:srgbClr val="DDDDDD"/>
        </a:lt2>
        <a:accent1>
          <a:srgbClr val="C0C0C0"/>
        </a:accent1>
        <a:accent2>
          <a:srgbClr val="FFFFFF"/>
        </a:accent2>
        <a:accent3>
          <a:srgbClr val="F3F3F3"/>
        </a:accent3>
        <a:accent4>
          <a:srgbClr val="000000"/>
        </a:accent4>
        <a:accent5>
          <a:srgbClr val="DCDCDC"/>
        </a:accent5>
        <a:accent6>
          <a:srgbClr val="E7E7E7"/>
        </a:accent6>
        <a:hlink>
          <a:srgbClr val="5F5F5F"/>
        </a:hlink>
        <a:folHlink>
          <a:srgbClr val="969696"/>
        </a:folHlink>
      </a:clrScheme>
      <a:clrMap bg1="lt1" tx1="dk1" bg2="lt2" tx2="dk2" accent1="accent1" accent2="accent2" accent3="accent3" accent4="accent4" accent5="accent5" accent6="accent6" hlink="hlink" folHlink="folHlink"/>
    </a:extraClrScheme>
    <a:extraClrScheme>
      <a:clrScheme name="tjcu母板 4">
        <a:dk1>
          <a:srgbClr val="002E2D"/>
        </a:dk1>
        <a:lt1>
          <a:srgbClr val="FFFFFF"/>
        </a:lt1>
        <a:dk2>
          <a:srgbClr val="005250"/>
        </a:dk2>
        <a:lt2>
          <a:srgbClr val="FFCC00"/>
        </a:lt2>
        <a:accent1>
          <a:srgbClr val="9CE157"/>
        </a:accent1>
        <a:accent2>
          <a:srgbClr val="00817E"/>
        </a:accent2>
        <a:accent3>
          <a:srgbClr val="AAB3B3"/>
        </a:accent3>
        <a:accent4>
          <a:srgbClr val="DADADA"/>
        </a:accent4>
        <a:accent5>
          <a:srgbClr val="CBEEB4"/>
        </a:accent5>
        <a:accent6>
          <a:srgbClr val="007472"/>
        </a:accent6>
        <a:hlink>
          <a:srgbClr val="FFFF99"/>
        </a:hlink>
        <a:folHlink>
          <a:srgbClr val="CCCC00"/>
        </a:folHlink>
      </a:clrScheme>
      <a:clrMap bg1="dk2" tx1="lt1" bg2="dk1" tx2="lt2" accent1="accent1" accent2="accent2" accent3="accent3" accent4="accent4" accent5="accent5" accent6="accent6" hlink="hlink" folHlink="folHlink"/>
    </a:extraClrScheme>
    <a:extraClrScheme>
      <a:clrScheme name="tjcu母板 5">
        <a:dk1>
          <a:srgbClr val="291A4C"/>
        </a:dk1>
        <a:lt1>
          <a:srgbClr val="FFFFFF"/>
        </a:lt1>
        <a:dk2>
          <a:srgbClr val="3B256B"/>
        </a:dk2>
        <a:lt2>
          <a:srgbClr val="FFCC00"/>
        </a:lt2>
        <a:accent1>
          <a:srgbClr val="6EBFCA"/>
        </a:accent1>
        <a:accent2>
          <a:srgbClr val="56369C"/>
        </a:accent2>
        <a:accent3>
          <a:srgbClr val="AFACBA"/>
        </a:accent3>
        <a:accent4>
          <a:srgbClr val="DADADA"/>
        </a:accent4>
        <a:accent5>
          <a:srgbClr val="BADCE1"/>
        </a:accent5>
        <a:accent6>
          <a:srgbClr val="4D308D"/>
        </a:accent6>
        <a:hlink>
          <a:srgbClr val="CCCCFF"/>
        </a:hlink>
        <a:folHlink>
          <a:srgbClr val="666699"/>
        </a:folHlink>
      </a:clrScheme>
      <a:clrMap bg1="dk2" tx1="lt1" bg2="dk1" tx2="lt2" accent1="accent1" accent2="accent2" accent3="accent3" accent4="accent4" accent5="accent5" accent6="accent6" hlink="hlink" folHlink="folHlink"/>
    </a:extraClrScheme>
    <a:extraClrScheme>
      <a:clrScheme name="tjcu母板 6">
        <a:dk1>
          <a:srgbClr val="511D30"/>
        </a:dk1>
        <a:lt1>
          <a:srgbClr val="FFFFFF"/>
        </a:lt1>
        <a:dk2>
          <a:srgbClr val="6D2740"/>
        </a:dk2>
        <a:lt2>
          <a:srgbClr val="FDD409"/>
        </a:lt2>
        <a:accent1>
          <a:srgbClr val="FDB83B"/>
        </a:accent1>
        <a:accent2>
          <a:srgbClr val="9D395D"/>
        </a:accent2>
        <a:accent3>
          <a:srgbClr val="BAACAF"/>
        </a:accent3>
        <a:accent4>
          <a:srgbClr val="DADADA"/>
        </a:accent4>
        <a:accent5>
          <a:srgbClr val="FED8AF"/>
        </a:accent5>
        <a:accent6>
          <a:srgbClr val="8E3353"/>
        </a:accent6>
        <a:hlink>
          <a:srgbClr val="FF99CC"/>
        </a:hlink>
        <a:folHlink>
          <a:srgbClr val="D60093"/>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C:\Documents and Settings\Administrator\My Documents\课件\tjcu母板.pot</Template>
  <TotalTime>0</TotalTime>
  <Words>3037</Words>
  <Application>WPS 演示</Application>
  <PresentationFormat>全屏显示(4:3)</PresentationFormat>
  <Paragraphs>343</Paragraphs>
  <Slides>25</Slides>
  <Notes>0</Notes>
  <HiddenSlides>0</HiddenSlides>
  <MMClips>0</MMClips>
  <ScaleCrop>false</ScaleCrop>
  <HeadingPairs>
    <vt:vector size="8" baseType="variant">
      <vt:variant>
        <vt:lpstr>已用的字体</vt:lpstr>
      </vt:variant>
      <vt:variant>
        <vt:i4>14</vt:i4>
      </vt:variant>
      <vt:variant>
        <vt:lpstr>主题</vt:lpstr>
      </vt:variant>
      <vt:variant>
        <vt:i4>1</vt:i4>
      </vt:variant>
      <vt:variant>
        <vt:lpstr>嵌入 OLE 服务器</vt:lpstr>
      </vt:variant>
      <vt:variant>
        <vt:i4>7</vt:i4>
      </vt:variant>
      <vt:variant>
        <vt:lpstr>幻灯片标题</vt:lpstr>
      </vt:variant>
      <vt:variant>
        <vt:i4>25</vt:i4>
      </vt:variant>
    </vt:vector>
  </HeadingPairs>
  <TitlesOfParts>
    <vt:vector size="47" baseType="lpstr">
      <vt:lpstr>Arial</vt:lpstr>
      <vt:lpstr>宋体</vt:lpstr>
      <vt:lpstr>Wingdings</vt:lpstr>
      <vt:lpstr>楷体_GB2312</vt:lpstr>
      <vt:lpstr>Arial Black</vt:lpstr>
      <vt:lpstr>Times New Roman</vt:lpstr>
      <vt:lpstr>新宋体</vt:lpstr>
      <vt:lpstr>华文行楷</vt:lpstr>
      <vt:lpstr>Symbol</vt:lpstr>
      <vt:lpstr>Bookman Old Style</vt:lpstr>
      <vt:lpstr>黑体</vt:lpstr>
      <vt:lpstr>微软雅黑</vt:lpstr>
      <vt:lpstr>Arial Unicode MS</vt:lpstr>
      <vt:lpstr>Calibri</vt:lpstr>
      <vt:lpstr>tjcu母板</vt:lpstr>
      <vt:lpstr>Equation.KSEE3</vt:lpstr>
      <vt:lpstr>Equation.KSEE3</vt:lpstr>
      <vt:lpstr>Equation.KSEE3</vt:lpstr>
      <vt:lpstr>Equation.KSEE3</vt:lpstr>
      <vt:lpstr>Equation.KSEE3</vt:lpstr>
      <vt:lpstr>Equation.KSEE3</vt:lpstr>
      <vt:lpstr>Equation.KSEE3</vt:lpstr>
      <vt:lpstr>铁磁材料的磁滞回线 和基本磁化曲线 </vt:lpstr>
      <vt:lpstr>实验目的</vt:lpstr>
      <vt:lpstr>实验仪器</vt:lpstr>
      <vt:lpstr>实验原理</vt:lpstr>
      <vt:lpstr>1.磁滞回线是什么？</vt:lpstr>
      <vt:lpstr>PowerPoint 演示文稿</vt:lpstr>
      <vt:lpstr>PowerPoint 演示文稿</vt:lpstr>
      <vt:lpstr>PowerPoint 演示文稿</vt:lpstr>
      <vt:lpstr>磁滞回线是什么？</vt:lpstr>
      <vt:lpstr>磁滞回线是什么？</vt:lpstr>
      <vt:lpstr>磁滞回线是什么？</vt:lpstr>
      <vt:lpstr>磁滞回线是什么？</vt:lpstr>
      <vt:lpstr>2.研究磁滞回线有什么意义？</vt:lpstr>
      <vt:lpstr>PowerPoint 演示文稿</vt:lpstr>
      <vt:lpstr>PowerPoint 演示文稿</vt:lpstr>
      <vt:lpstr>3.如何测得磁滞回线？</vt:lpstr>
      <vt:lpstr>PowerPoint 演示文稿</vt:lpstr>
      <vt:lpstr>如何测得磁滞回线？</vt:lpstr>
      <vt:lpstr>实验内容与步骤 </vt:lpstr>
      <vt:lpstr>PowerPoint 演示文稿</vt:lpstr>
      <vt:lpstr>PowerPoint 演示文稿</vt:lpstr>
      <vt:lpstr>PowerPoint 演示文稿</vt:lpstr>
      <vt:lpstr>PowerPoint 演示文稿</vt:lpstr>
      <vt:lpstr>PowerPoint 演示文稿</vt:lpstr>
      <vt:lpstr>参数</vt:lpstr>
    </vt:vector>
  </TitlesOfParts>
  <Company>server</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server</dc:creator>
  <cp:lastModifiedBy>Acer</cp:lastModifiedBy>
  <cp:revision>190</cp:revision>
  <dcterms:created xsi:type="dcterms:W3CDTF">2006-08-23T01:57:00Z</dcterms:created>
  <dcterms:modified xsi:type="dcterms:W3CDTF">2019-09-23T09:39:21Z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2052-11.1.0.8527</vt:lpwstr>
  </property>
</Properties>
</file>